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39000">
              <a:schemeClr val="accent1">
                <a:tint val="44500"/>
                <a:satMod val="160000"/>
              </a:schemeClr>
            </a:gs>
            <a:gs pos="100000">
              <a:srgbClr val="FFFF00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no.osvita.ua/physics/" TargetMode="External"/><Relationship Id="rId2" Type="http://schemas.openxmlformats.org/officeDocument/2006/relationships/hyperlink" Target="http://kolosok.org.ua/lyst-14_01_1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Семінар-практикум для вчителів фізики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«Особливості проведення експерименту з фізики, наступність між середньою та старшою ланками загальної середньої освіти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>
              <a:buNone/>
            </a:pP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44016"/>
            <a:ext cx="8229600" cy="134076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Дніпровська міська рада</a:t>
            </a:r>
            <a:b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Департамент гуманітарної політики</a:t>
            </a:r>
            <a:b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Управління освіти</a:t>
            </a:r>
            <a:b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Методичний центр</a:t>
            </a: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860032" y="4495800"/>
            <a:ext cx="428396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r>
              <a:rPr lang="uk-UA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Устінова</a:t>
            </a:r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Тетяна Петрівна</a:t>
            </a:r>
          </a:p>
          <a:p>
            <a:pPr algn="r" eaLnBrk="1" hangingPunct="1">
              <a:lnSpc>
                <a:spcPct val="90000"/>
              </a:lnSpc>
            </a:pPr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методист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МЦ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6165304"/>
            <a:ext cx="20070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Березень  2018 </a:t>
            </a:r>
            <a:r>
              <a:rPr lang="uk-UA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</a:t>
            </a:r>
            <a:endParaRPr lang="ru-RU" sz="2000" dirty="0"/>
          </a:p>
        </p:txBody>
      </p:sp>
      <p:pic>
        <p:nvPicPr>
          <p:cNvPr id="7" name="Picture 6" descr="100px-Dnipropetrovska_gerb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066800" cy="117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80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 algn="ctr" hangingPunc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семінару -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практикуму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березень 2018 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hangingPunc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 фізики у 2017/2018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hangingPunc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hangingPunct="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 аналіз ефективності виконання плану 2017-2018 навчального року, з’ясувати </a:t>
            </a:r>
            <a:r>
              <a:rPr lang="uk-UA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невирішених питань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hangingPunct="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керуючись нормативними документами Міністерства освіти і науки про поліпшення якості роботи вчителів математики, </a:t>
            </a:r>
            <a:r>
              <a:rPr lang="uk-UA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відзначити кращих вчителів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методичному об’єднанні на ІІІ етапі реалізації обласного проекту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 стратегії соціалізації особистості в громадському суспільстві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hangingPunct="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 результати участі учнів у фізичних конкурсах, спланувати роботу з урахуванням можливості вибору учнями конкурсів (заочних, очних,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конкурсів);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hangingPunct="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передбачити в плані роботи на 2018-2019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максимально сприятливих умов для самореалізації вчителів і учнів</a:t>
            </a:r>
            <a:endParaRPr lang="ru-RU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hangingPunct="0">
              <a:buFont typeface="+mj-lt"/>
              <a:buAutoNum type="arabicPeriod"/>
            </a:pPr>
            <a:r>
              <a:rPr lang="uk-UA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навчати учнів проектним технологіям та науковому дослідженню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розвивати творче мислення на уроках фізики та позаурочний час;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hangingPunct="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в річному звіті за 2017-2018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показати </a:t>
            </a:r>
            <a:r>
              <a:rPr lang="uk-UA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моніторингові дослідження рівня активності участі </a:t>
            </a:r>
            <a:r>
              <a:rPr lang="uk-UA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учнів, учителів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конкурсах через співбесіди, анкетування тощо;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hangingPunct="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під час підготовки учнів до конкурсів приділяти особливу увагу якості самоосвіти, результативності у навчально-виховному процесі, створення вчителем умов для участі більшості учнів у проекті «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інтелектуального руху на Дніпропетровщині»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у Всеукраїнському соціальному проекті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«Вільний доступ до науково-популярних джерел інформації».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75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08504" cy="655272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hangingPunct="0">
              <a:spcBef>
                <a:spcPts val="0"/>
              </a:spcBef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Національну стратегію розвитку освіти в Україні на 2012-2021 р.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hangingPunct="0">
              <a:spcBef>
                <a:spcPts val="0"/>
              </a:spcBef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 КМУ від 14.12.2016 № 988-р. «Про схвалення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 реалізації державної політики у сфері реформування загальної середньої освіти </a:t>
            </a: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«Нова українська школа»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період до 2029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року».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hangingPunct="0">
              <a:spcBef>
                <a:spcPts val="0"/>
              </a:spcBef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Лист Міністерства освіти і науки України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31.01.2018 №1/9-66   «Про організоване завершення 2017/2018 н. р. та особливості проведення ДПА в закладах загальної середньої освіти» 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hangingPunct="0">
              <a:spcBef>
                <a:spcPts val="0"/>
              </a:spcBef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 Міністерства освіти і науки України від 01.02.2018 №1/9-74 «Щодо застосування державної мови в освітній галузі».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https://zno.osvita.ua/physics/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279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73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Дніпровська міська рада Департамент гуманітарної політики Управління освіти Методичний центр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9</cp:revision>
  <cp:lastPrinted>2018-03-27T07:25:20Z</cp:lastPrinted>
  <dcterms:modified xsi:type="dcterms:W3CDTF">2018-04-06T11:50:14Z</dcterms:modified>
</cp:coreProperties>
</file>