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42;&#1048;&#1061;&#1054;&#1042;&#1053;&#1040;%20&#1056;&#1054;&#1041;&#1054;&#1058;&#1040;\&#1064;&#1090;&#1072;&#1073;&#1080;%20&#1053;&#1055;&#1042;%20&#1091;%20&#1047;&#1053;&#1047;\&#1064;&#1058;&#1040;&#1041;&#1048;%20&#1053;&#1055;&#1042;%20&#1086;&#1075;&#1083;&#1103;&#1076;\&#1079;&#1085;&#1079;%20&#1091;&#1079;&#1072;&#1075;&#1072;&#1083;&#1100;&#1085;&#1077;&#1085;&#1085;&#1103;%20&#1084;&#1091;&#1079;&#1077;&#1081;%20&#1040;&#1058;&#1054;,%20&#1075;&#1091;&#1088;&#1090;&#1082;&#1080;,%20&#1074;_&#1095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&#1042;&#1048;&#1061;&#1054;&#1042;&#1053;&#1040;%20&#1056;&#1054;&#1041;&#1054;&#1058;&#1040;\&#1064;&#1090;&#1072;&#1073;&#1080;%20&#1053;&#1055;&#1042;%20&#1091;%20&#1047;&#1053;&#1047;\&#1064;&#1058;&#1040;&#1041;&#1048;%20&#1053;&#1055;&#1042;%20&#1086;&#1075;&#1083;&#1103;&#1076;\&#1079;&#1085;&#1079;%20&#1091;&#1079;&#1072;&#1075;&#1072;&#1083;&#1100;&#1085;&#1077;&#1085;&#1085;&#1103;%20&#1084;&#1091;&#1079;&#1077;&#1081;%20&#1040;&#1058;&#1054;,%20&#1075;&#1091;&#1088;&#1090;&#1082;&#1080;,%20&#1074;_&#1095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00" normalizeH="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Соціологічне опитування учнів 9-11-х класів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0"/>
    </c:view3D>
    <c:floor>
      <c:thickness val="0"/>
      <c:spPr>
        <a:solidFill>
          <a:schemeClr val="accent1">
            <a:alpha val="30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0734696727799735"/>
          <c:y val="8.1385676843424501E-2"/>
          <c:w val="0.56171741208198389"/>
          <c:h val="0.87059131169299242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9.6113294345349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57-4EA4-9867-7EAFC0F77A36}"/>
                </c:ext>
              </c:extLst>
            </c:dLbl>
            <c:dLbl>
              <c:idx val="1"/>
              <c:layout>
                <c:manualLayout>
                  <c:x val="9.9169076917722462E-3"/>
                  <c:y val="-2.1091832843737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57-4EA4-9867-7EAFC0F77A36}"/>
                </c:ext>
              </c:extLst>
            </c:dLbl>
            <c:dLbl>
              <c:idx val="2"/>
              <c:layout>
                <c:manualLayout>
                  <c:x val="2.12505164823691E-2"/>
                  <c:y val="8.4367331374949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57-4EA4-9867-7EAFC0F77A36}"/>
                </c:ext>
              </c:extLst>
            </c:dLbl>
            <c:dLbl>
              <c:idx val="3"/>
              <c:layout>
                <c:manualLayout>
                  <c:x val="3.1167424174141346E-2"/>
                  <c:y val="2.1091832843736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57-4EA4-9867-7EAFC0F77A36}"/>
                </c:ext>
              </c:extLst>
            </c:dLbl>
            <c:dLbl>
              <c:idx val="4"/>
              <c:layout>
                <c:manualLayout>
                  <c:x val="2.12505164823691E-2"/>
                  <c:y val="-4.2183665687474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57-4EA4-9867-7EAFC0F77A36}"/>
                </c:ext>
              </c:extLst>
            </c:dLbl>
            <c:dLbl>
              <c:idx val="5"/>
              <c:layout>
                <c:manualLayout>
                  <c:x val="3.8250929668264377E-2"/>
                  <c:y val="-2.1091832843737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57-4EA4-9867-7EAFC0F77A36}"/>
                </c:ext>
              </c:extLst>
            </c:dLbl>
            <c:dLbl>
              <c:idx val="6"/>
              <c:layout>
                <c:manualLayout>
                  <c:x val="2.8334021976492131E-2"/>
                  <c:y val="-8.4367331374948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57-4EA4-9867-7EAFC0F77A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Лист5!$A$4:$A$10</c:f>
              <c:strCache>
                <c:ptCount val="7"/>
                <c:pt idx="0">
                  <c:v>проведено серед 3248 учнів</c:v>
                </c:pt>
                <c:pt idx="1">
                  <c:v>пишаються рідним містом</c:v>
                </c:pt>
                <c:pt idx="2">
                  <c:v>почесна служба в ЗСУ</c:v>
                </c:pt>
                <c:pt idx="3">
                  <c:v>слухають сучасні укр. пісні</c:v>
                </c:pt>
                <c:pt idx="4">
                  <c:v>активні у благодійних акціях</c:v>
                </c:pt>
                <c:pt idx="5">
                  <c:v>активні у конкурсах НПС</c:v>
                </c:pt>
                <c:pt idx="6">
                  <c:v>володіють державною мовою (повсякденне спілкування)</c:v>
                </c:pt>
              </c:strCache>
            </c:strRef>
          </c:cat>
          <c:val>
            <c:numRef>
              <c:f>Лист5!$B$4:$B$10</c:f>
              <c:numCache>
                <c:formatCode>0.0%</c:formatCode>
                <c:ptCount val="7"/>
                <c:pt idx="0">
                  <c:v>1</c:v>
                </c:pt>
                <c:pt idx="1">
                  <c:v>0.84899999999999998</c:v>
                </c:pt>
                <c:pt idx="2">
                  <c:v>0.53100000000000003</c:v>
                </c:pt>
                <c:pt idx="3">
                  <c:v>0.377</c:v>
                </c:pt>
                <c:pt idx="4">
                  <c:v>0.314</c:v>
                </c:pt>
                <c:pt idx="5">
                  <c:v>0.27900000000000003</c:v>
                </c:pt>
                <c:pt idx="6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7-4EA4-9867-7EAFC0F77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4"/>
        <c:gapDepth val="0"/>
        <c:shape val="box"/>
        <c:axId val="111670784"/>
        <c:axId val="111672320"/>
        <c:axId val="0"/>
      </c:bar3DChart>
      <c:catAx>
        <c:axId val="11167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cap="all" spc="150" normalizeH="0" baseline="0">
                <a:solidFill>
                  <a:srgbClr val="82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672320"/>
        <c:crosses val="autoZero"/>
        <c:auto val="1"/>
        <c:lblAlgn val="l"/>
        <c:lblOffset val="100"/>
        <c:noMultiLvlLbl val="0"/>
      </c:catAx>
      <c:valAx>
        <c:axId val="11167232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11167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accent1"/>
      </a:solidFill>
      <a:round/>
    </a:ln>
    <a:effectLst/>
  </c:spPr>
  <c:txPr>
    <a:bodyPr/>
    <a:lstStyle/>
    <a:p>
      <a:pPr>
        <a:defRPr>
          <a:solidFill>
            <a:srgbClr val="820000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399279804660805"/>
          <c:y val="7.0664767406796074E-3"/>
          <c:w val="0.51600725483979648"/>
          <c:h val="0.946735489853339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B9B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171-4399-859D-C3D387849A0C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9C9-4B46-8C76-4CE7F82A2289}"/>
              </c:ext>
            </c:extLst>
          </c:dPt>
          <c:dPt>
            <c:idx val="2"/>
            <c:invertIfNegative val="0"/>
            <c:bubble3D val="0"/>
            <c:spPr>
              <a:solidFill>
                <a:srgbClr val="5B9BD5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C9-4B46-8C76-4CE7F82A2289}"/>
              </c:ext>
            </c:extLst>
          </c:dPt>
          <c:dPt>
            <c:idx val="3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9C9-4B46-8C76-4CE7F82A2289}"/>
              </c:ext>
            </c:extLst>
          </c:dPt>
          <c:dLbls>
            <c:dLbl>
              <c:idx val="0"/>
              <c:layout>
                <c:manualLayout>
                  <c:x val="-7.2877674977046406E-2"/>
                  <c:y val="-9.2382847800192687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71-4399-859D-C3D387849A0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62AA5E4-6527-4049-95F9-E108AAC742F3}" type="VALUE">
                      <a:rPr lang="en-US">
                        <a:solidFill>
                          <a:srgbClr val="FFC000"/>
                        </a:solidFill>
                      </a:rPr>
                      <a:pPr/>
                      <a:t>[ЗНАЧЕННЯ]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9C9-4B46-8C76-4CE7F82A228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9C9-4B46-8C76-4CE7F82A2289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71C20B72-546A-469E-B663-0C916B9D8D44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3200" b="1" i="0" u="none" strike="noStrike" kern="1200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defRPr>
                      </a:pPr>
                      <a:t>[ЗНАЧЕННЯ]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9C9-4B46-8C76-4CE7F82A228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9C9-4B46-8C76-4CE7F82A2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Лист3!$B$204:$B$208</c:f>
              <c:strCache>
                <c:ptCount val="5"/>
                <c:pt idx="0">
                  <c:v>навчально-польові збори</c:v>
                </c:pt>
                <c:pt idx="1">
                  <c:v>проект «Я можу врятувати життя»</c:v>
                </c:pt>
                <c:pt idx="2">
                  <c:v>конкурс "Музей АТО"</c:v>
                </c:pt>
                <c:pt idx="3">
                  <c:v>гра «Сокіл» («Джура») </c:v>
                </c:pt>
                <c:pt idx="4">
                  <c:v>гра "Прорив"</c:v>
                </c:pt>
              </c:strCache>
            </c:strRef>
          </c:cat>
          <c:val>
            <c:numRef>
              <c:f>Лист3!$C$204:$C$208</c:f>
              <c:numCache>
                <c:formatCode>General</c:formatCode>
                <c:ptCount val="5"/>
                <c:pt idx="0">
                  <c:v>1205</c:v>
                </c:pt>
                <c:pt idx="1">
                  <c:v>480</c:v>
                </c:pt>
                <c:pt idx="2">
                  <c:v>229</c:v>
                </c:pt>
                <c:pt idx="3">
                  <c:v>710</c:v>
                </c:pt>
                <c:pt idx="4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9-44B2-B3A3-C1302290E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677120"/>
        <c:axId val="70718208"/>
      </c:barChart>
      <c:catAx>
        <c:axId val="6067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718208"/>
        <c:crosses val="autoZero"/>
        <c:auto val="1"/>
        <c:lblAlgn val="ctr"/>
        <c:lblOffset val="100"/>
        <c:noMultiLvlLbl val="0"/>
      </c:catAx>
      <c:valAx>
        <c:axId val="70718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67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5AF40-1032-4ADB-B411-35BE3F03462F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E56E2-17D4-4481-BC53-6CF27F7B770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err="1">
              <a:solidFill>
                <a:schemeClr val="accent6">
                  <a:lumMod val="50000"/>
                </a:schemeClr>
              </a:solidFill>
            </a:rPr>
            <a:t>меморіальні</a:t>
          </a:r>
          <a:r>
            <a:rPr lang="ru-RU" sz="1600" b="1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dirty="0" err="1">
              <a:solidFill>
                <a:schemeClr val="accent6">
                  <a:lumMod val="50000"/>
                </a:schemeClr>
              </a:solidFill>
            </a:rPr>
            <a:t>дошки</a:t>
          </a:r>
          <a:endParaRPr lang="ru-RU" sz="1600" b="1" dirty="0">
            <a:solidFill>
              <a:schemeClr val="accent6">
                <a:lumMod val="50000"/>
              </a:schemeClr>
            </a:solidFill>
          </a:endParaRP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dirty="0">
              <a:solidFill>
                <a:schemeClr val="accent6">
                  <a:lumMod val="50000"/>
                </a:schemeClr>
              </a:solidFill>
            </a:rPr>
            <a:t>26 </a:t>
          </a:r>
          <a:r>
            <a:rPr lang="ru-RU" sz="1600" dirty="0" err="1">
              <a:solidFill>
                <a:schemeClr val="accent6">
                  <a:lumMod val="50000"/>
                </a:schemeClr>
              </a:solidFill>
            </a:rPr>
            <a:t>випускникам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308A32A3-9730-49DB-8DFB-22204A6875D9}" type="parTrans" cxnId="{5AA01370-476B-4440-BC32-1D7B4AD6DBBD}">
      <dgm:prSet/>
      <dgm:spPr/>
      <dgm:t>
        <a:bodyPr/>
        <a:lstStyle/>
        <a:p>
          <a:endParaRPr lang="ru-RU"/>
        </a:p>
      </dgm:t>
    </dgm:pt>
    <dgm:pt modelId="{CDFCE026-32A4-4D3F-9C67-E61603E6935C}" type="sibTrans" cxnId="{5AA01370-476B-4440-BC32-1D7B4AD6DBBD}">
      <dgm:prSet/>
      <dgm:spPr/>
      <dgm:t>
        <a:bodyPr/>
        <a:lstStyle/>
        <a:p>
          <a:endParaRPr lang="ru-RU"/>
        </a:p>
      </dgm:t>
    </dgm:pt>
    <dgm:pt modelId="{CD382975-9B6D-4406-B2B9-839F33E7EFF0}">
      <dgm:prSet phldrT="[Текст]" custT="1"/>
      <dgm:spPr>
        <a:noFill/>
      </dgm:spPr>
      <dgm:t>
        <a:bodyPr/>
        <a:lstStyle/>
        <a:p>
          <a:r>
            <a:rPr lang="ru-RU" sz="4000" dirty="0"/>
            <a:t>22 </a:t>
          </a:r>
          <a:r>
            <a:rPr lang="ru-RU" sz="2000" dirty="0" err="1"/>
            <a:t>заклади</a:t>
          </a:r>
          <a:endParaRPr lang="ru-RU" sz="2000" dirty="0"/>
        </a:p>
      </dgm:t>
    </dgm:pt>
    <dgm:pt modelId="{9B1DA9DB-5ACC-4FDA-8574-B06082D0131E}" type="parTrans" cxnId="{64837566-0C2C-4F03-9071-BA500DFF0C44}">
      <dgm:prSet/>
      <dgm:spPr/>
      <dgm:t>
        <a:bodyPr/>
        <a:lstStyle/>
        <a:p>
          <a:endParaRPr lang="ru-RU"/>
        </a:p>
      </dgm:t>
    </dgm:pt>
    <dgm:pt modelId="{4731A20F-453F-4284-9FF7-B0603E85EAE2}" type="sibTrans" cxnId="{64837566-0C2C-4F03-9071-BA500DFF0C44}">
      <dgm:prSet/>
      <dgm:spPr/>
      <dgm:t>
        <a:bodyPr/>
        <a:lstStyle/>
        <a:p>
          <a:endParaRPr lang="ru-RU"/>
        </a:p>
      </dgm:t>
    </dgm:pt>
    <dgm:pt modelId="{DF42C25A-F95D-4DCF-8A86-9F165FB13CE8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4000" b="1" dirty="0">
              <a:solidFill>
                <a:schemeClr val="accent6">
                  <a:lumMod val="50000"/>
                </a:schemeClr>
              </a:solidFill>
            </a:rPr>
            <a:t>49 </a:t>
          </a:r>
          <a:r>
            <a:rPr lang="ru-RU" sz="1800" b="1" dirty="0" err="1">
              <a:solidFill>
                <a:schemeClr val="accent6">
                  <a:lumMod val="50000"/>
                </a:schemeClr>
              </a:solidFill>
            </a:rPr>
            <a:t>музеї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82C93A9A-D1DB-467B-8571-4CD556BAD8D0}" type="parTrans" cxnId="{499B71FD-2CB8-401D-BF57-D627913AD75F}">
      <dgm:prSet/>
      <dgm:spPr/>
      <dgm:t>
        <a:bodyPr/>
        <a:lstStyle/>
        <a:p>
          <a:endParaRPr lang="ru-RU"/>
        </a:p>
      </dgm:t>
    </dgm:pt>
    <dgm:pt modelId="{38538FE2-89A3-4D18-8174-2146043BB735}" type="sibTrans" cxnId="{499B71FD-2CB8-401D-BF57-D627913AD75F}">
      <dgm:prSet/>
      <dgm:spPr/>
      <dgm:t>
        <a:bodyPr/>
        <a:lstStyle/>
        <a:p>
          <a:endParaRPr lang="ru-RU"/>
        </a:p>
      </dgm:t>
    </dgm:pt>
    <dgm:pt modelId="{D30DE7C1-266B-45BF-B95D-CE47F88F26DD}">
      <dgm:prSet phldrT="[Текст]" custT="1"/>
      <dgm:spPr>
        <a:noFill/>
      </dgm:spPr>
      <dgm:t>
        <a:bodyPr/>
        <a:lstStyle/>
        <a:p>
          <a:r>
            <a:rPr lang="ru-RU" sz="3600" dirty="0"/>
            <a:t>29 </a:t>
          </a:r>
          <a:r>
            <a:rPr lang="ru-RU" sz="2000" b="1" dirty="0" err="1"/>
            <a:t>історичні</a:t>
          </a:r>
          <a:r>
            <a:rPr lang="ru-RU" sz="2000" b="1" dirty="0"/>
            <a:t> </a:t>
          </a:r>
          <a:r>
            <a:rPr lang="ru-RU" sz="2000" b="1" dirty="0" err="1"/>
            <a:t>музеї</a:t>
          </a:r>
          <a:r>
            <a:rPr lang="en-US" sz="2000" b="1" dirty="0"/>
            <a:t> </a:t>
          </a:r>
          <a:endParaRPr lang="ru-RU" sz="2000" b="1" dirty="0"/>
        </a:p>
      </dgm:t>
    </dgm:pt>
    <dgm:pt modelId="{275F2533-AE75-45CE-AF65-F2E30BC5F666}" type="parTrans" cxnId="{4E3E2181-4F31-4713-BBB7-443B0388C8F7}">
      <dgm:prSet/>
      <dgm:spPr/>
      <dgm:t>
        <a:bodyPr/>
        <a:lstStyle/>
        <a:p>
          <a:endParaRPr lang="ru-RU"/>
        </a:p>
      </dgm:t>
    </dgm:pt>
    <dgm:pt modelId="{C6FB9433-7A34-45C9-90F2-3273783C5C68}" type="sibTrans" cxnId="{4E3E2181-4F31-4713-BBB7-443B0388C8F7}">
      <dgm:prSet/>
      <dgm:spPr/>
      <dgm:t>
        <a:bodyPr/>
        <a:lstStyle/>
        <a:p>
          <a:endParaRPr lang="ru-RU"/>
        </a:p>
      </dgm:t>
    </dgm:pt>
    <dgm:pt modelId="{3964FCF9-4EB7-4D0A-87B6-3646C78C2565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2F07A796-0558-4DF9-A245-F2E06111C0CD}" type="parTrans" cxnId="{77252B73-A354-42DA-BD3C-9F66B81AAE81}">
      <dgm:prSet/>
      <dgm:spPr/>
      <dgm:t>
        <a:bodyPr/>
        <a:lstStyle/>
        <a:p>
          <a:endParaRPr lang="ru-RU"/>
        </a:p>
      </dgm:t>
    </dgm:pt>
    <dgm:pt modelId="{99F197D3-25F1-42D1-80DC-B90960DD7D90}" type="sibTrans" cxnId="{77252B73-A354-42DA-BD3C-9F66B81AAE81}">
      <dgm:prSet/>
      <dgm:spPr/>
      <dgm:t>
        <a:bodyPr/>
        <a:lstStyle/>
        <a:p>
          <a:endParaRPr lang="ru-RU"/>
        </a:p>
      </dgm:t>
    </dgm:pt>
    <dgm:pt modelId="{774D3DB6-1037-4A0A-BF2A-2C34D84104A7}">
      <dgm:prSet phldrT="[Текст]" custT="1"/>
      <dgm:spPr>
        <a:noFill/>
      </dgm:spPr>
      <dgm:t>
        <a:bodyPr/>
        <a:lstStyle/>
        <a:p>
          <a:r>
            <a:rPr lang="ru-RU" sz="3600" dirty="0"/>
            <a:t>49 </a:t>
          </a:r>
          <a:r>
            <a:rPr lang="ru-RU" sz="2000" b="1" dirty="0" err="1"/>
            <a:t>історичні</a:t>
          </a:r>
          <a:r>
            <a:rPr lang="ru-RU" sz="2000" b="1" dirty="0"/>
            <a:t> </a:t>
          </a:r>
          <a:r>
            <a:rPr lang="ru-RU" sz="2000" b="1" dirty="0">
              <a:solidFill>
                <a:schemeClr val="accent6">
                  <a:lumMod val="50000"/>
                </a:schemeClr>
              </a:solidFill>
            </a:rPr>
            <a:t>музей</a:t>
          </a:r>
          <a:r>
            <a:rPr lang="uk-UA" sz="2000" b="1" dirty="0">
              <a:solidFill>
                <a:schemeClr val="accent6">
                  <a:lumMod val="50000"/>
                </a:schemeClr>
              </a:solidFill>
            </a:rPr>
            <a:t>ні</a:t>
          </a:r>
          <a:r>
            <a:rPr lang="ru-RU" sz="2000" b="1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2000" b="1" dirty="0" err="1">
              <a:solidFill>
                <a:schemeClr val="accent6">
                  <a:lumMod val="50000"/>
                </a:schemeClr>
              </a:solidFill>
            </a:rPr>
            <a:t>кімнати</a:t>
          </a:r>
          <a:endParaRPr lang="ru-RU" sz="2000" b="1" dirty="0"/>
        </a:p>
      </dgm:t>
    </dgm:pt>
    <dgm:pt modelId="{A99DEF81-5EF7-45C8-A91B-A39DCCD0631A}" type="parTrans" cxnId="{AB019B1D-365A-4F9F-A26B-2A0156CFC578}">
      <dgm:prSet/>
      <dgm:spPr/>
      <dgm:t>
        <a:bodyPr/>
        <a:lstStyle/>
        <a:p>
          <a:endParaRPr lang="ru-RU"/>
        </a:p>
      </dgm:t>
    </dgm:pt>
    <dgm:pt modelId="{08298966-E9D7-4718-850B-BC5DCEB1B741}" type="sibTrans" cxnId="{AB019B1D-365A-4F9F-A26B-2A0156CFC578}">
      <dgm:prSet/>
      <dgm:spPr/>
      <dgm:t>
        <a:bodyPr/>
        <a:lstStyle/>
        <a:p>
          <a:endParaRPr lang="ru-RU"/>
        </a:p>
      </dgm:t>
    </dgm:pt>
    <dgm:pt modelId="{CD62494C-03F8-4940-9894-EB7EAA6320F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uk-UA" sz="1600" b="1" dirty="0">
            <a:solidFill>
              <a:schemeClr val="accent6">
                <a:lumMod val="50000"/>
              </a:schemeClr>
            </a:solidFill>
          </a:endParaRPr>
        </a:p>
        <a:p>
          <a:r>
            <a:rPr lang="uk-UA" sz="1600" b="1" dirty="0">
              <a:solidFill>
                <a:schemeClr val="accent6">
                  <a:lumMod val="50000"/>
                </a:schemeClr>
              </a:solidFill>
            </a:rPr>
            <a:t>куточки пам’яті           </a:t>
          </a:r>
          <a:r>
            <a:rPr lang="uk-UA" sz="4000" b="1" dirty="0">
              <a:solidFill>
                <a:schemeClr val="accent6">
                  <a:lumMod val="50000"/>
                </a:schemeClr>
              </a:solidFill>
            </a:rPr>
            <a:t>37 </a:t>
          </a:r>
          <a:r>
            <a:rPr lang="uk-UA" sz="1600" dirty="0">
              <a:solidFill>
                <a:schemeClr val="accent6">
                  <a:lumMod val="50000"/>
                </a:schemeClr>
              </a:solidFill>
            </a:rPr>
            <a:t>випускникам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B0F4ADAE-73B4-4498-AE7F-9A68BD520D3D}" type="parTrans" cxnId="{46B2E693-6275-474D-9541-DF936E93A7C5}">
      <dgm:prSet/>
      <dgm:spPr/>
      <dgm:t>
        <a:bodyPr/>
        <a:lstStyle/>
        <a:p>
          <a:endParaRPr lang="ru-RU"/>
        </a:p>
      </dgm:t>
    </dgm:pt>
    <dgm:pt modelId="{C3544798-3732-4CDF-B6FE-9D090618634B}" type="sibTrans" cxnId="{46B2E693-6275-474D-9541-DF936E93A7C5}">
      <dgm:prSet/>
      <dgm:spPr/>
      <dgm:t>
        <a:bodyPr/>
        <a:lstStyle/>
        <a:p>
          <a:endParaRPr lang="ru-RU"/>
        </a:p>
      </dgm:t>
    </dgm:pt>
    <dgm:pt modelId="{1B5ADE8C-3810-4984-A78E-7A09A0CCF412}">
      <dgm:prSet phldrT="[Текст]" custT="1"/>
      <dgm:spPr>
        <a:noFill/>
      </dgm:spPr>
      <dgm:t>
        <a:bodyPr/>
        <a:lstStyle/>
        <a:p>
          <a:r>
            <a:rPr lang="ru-RU" sz="4000" dirty="0"/>
            <a:t>30</a:t>
          </a:r>
          <a:r>
            <a:rPr lang="en-US" sz="4000" dirty="0"/>
            <a:t> </a:t>
          </a:r>
          <a:r>
            <a:rPr lang="ru-RU" sz="2000" dirty="0" err="1"/>
            <a:t>закладів</a:t>
          </a:r>
          <a:endParaRPr lang="ru-RU" sz="2000" dirty="0"/>
        </a:p>
      </dgm:t>
    </dgm:pt>
    <dgm:pt modelId="{1FBD9A40-4F6B-419D-8DD3-1843645C32A1}" type="parTrans" cxnId="{4BAFB85B-BC4E-49B2-84AE-3F3770856E11}">
      <dgm:prSet/>
      <dgm:spPr/>
      <dgm:t>
        <a:bodyPr/>
        <a:lstStyle/>
        <a:p>
          <a:endParaRPr lang="ru-RU"/>
        </a:p>
      </dgm:t>
    </dgm:pt>
    <dgm:pt modelId="{17535495-6404-4BCE-9E0C-7E4B974E5130}" type="sibTrans" cxnId="{4BAFB85B-BC4E-49B2-84AE-3F3770856E11}">
      <dgm:prSet/>
      <dgm:spPr/>
      <dgm:t>
        <a:bodyPr/>
        <a:lstStyle/>
        <a:p>
          <a:endParaRPr lang="ru-RU"/>
        </a:p>
      </dgm:t>
    </dgm:pt>
    <dgm:pt modelId="{3C8A9383-557D-4CAB-8DCA-175B34251D73}" type="pres">
      <dgm:prSet presAssocID="{B925AF40-1032-4ADB-B411-35BE3F03462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3E90D91-9E3B-4E4A-9278-E96DFB9E6CEA}" type="pres">
      <dgm:prSet presAssocID="{B925AF40-1032-4ADB-B411-35BE3F03462F}" presName="children" presStyleCnt="0"/>
      <dgm:spPr/>
    </dgm:pt>
    <dgm:pt modelId="{8C6D30A2-80EB-4AF2-B4F9-4E3DABD43313}" type="pres">
      <dgm:prSet presAssocID="{B925AF40-1032-4ADB-B411-35BE3F03462F}" presName="child1group" presStyleCnt="0"/>
      <dgm:spPr/>
    </dgm:pt>
    <dgm:pt modelId="{A60B74DE-0428-4C1C-92B0-122595E6ED12}" type="pres">
      <dgm:prSet presAssocID="{B925AF40-1032-4ADB-B411-35BE3F03462F}" presName="child1" presStyleLbl="bgAcc1" presStyleIdx="0" presStyleCnt="4" custScaleX="141979" custLinFactNeighborX="-34428" custLinFactNeighborY="-1477"/>
      <dgm:spPr/>
    </dgm:pt>
    <dgm:pt modelId="{3DA35CE7-CD43-4558-ACF6-9A8A099FE6FC}" type="pres">
      <dgm:prSet presAssocID="{B925AF40-1032-4ADB-B411-35BE3F03462F}" presName="child1Text" presStyleLbl="bgAcc1" presStyleIdx="0" presStyleCnt="4">
        <dgm:presLayoutVars>
          <dgm:bulletEnabled val="1"/>
        </dgm:presLayoutVars>
      </dgm:prSet>
      <dgm:spPr/>
    </dgm:pt>
    <dgm:pt modelId="{ECF64C14-8F2A-45BA-A486-78AE3B6461E2}" type="pres">
      <dgm:prSet presAssocID="{B925AF40-1032-4ADB-B411-35BE3F03462F}" presName="child2group" presStyleCnt="0"/>
      <dgm:spPr/>
    </dgm:pt>
    <dgm:pt modelId="{8B4C0684-BD47-4D02-8C72-124C0F0607A4}" type="pres">
      <dgm:prSet presAssocID="{B925AF40-1032-4ADB-B411-35BE3F03462F}" presName="child2" presStyleLbl="bgAcc1" presStyleIdx="1" presStyleCnt="4" custScaleX="251124" custScaleY="80147" custLinFactX="7182" custLinFactNeighborX="100000" custLinFactNeighborY="-9926"/>
      <dgm:spPr/>
    </dgm:pt>
    <dgm:pt modelId="{272E55A6-F1D0-4B09-AA31-8B7CC34B8887}" type="pres">
      <dgm:prSet presAssocID="{B925AF40-1032-4ADB-B411-35BE3F03462F}" presName="child2Text" presStyleLbl="bgAcc1" presStyleIdx="1" presStyleCnt="4">
        <dgm:presLayoutVars>
          <dgm:bulletEnabled val="1"/>
        </dgm:presLayoutVars>
      </dgm:prSet>
      <dgm:spPr/>
    </dgm:pt>
    <dgm:pt modelId="{C2330888-3660-4A3A-9C70-6C5B672A1E5B}" type="pres">
      <dgm:prSet presAssocID="{B925AF40-1032-4ADB-B411-35BE3F03462F}" presName="child3group" presStyleCnt="0"/>
      <dgm:spPr/>
    </dgm:pt>
    <dgm:pt modelId="{0F038D4D-2C9C-49AB-B3AF-60F8AFED309A}" type="pres">
      <dgm:prSet presAssocID="{B925AF40-1032-4ADB-B411-35BE3F03462F}" presName="child3" presStyleLbl="bgAcc1" presStyleIdx="2" presStyleCnt="4" custScaleX="286442" custScaleY="84908" custLinFactNeighborX="65749" custLinFactNeighborY="-2849"/>
      <dgm:spPr/>
    </dgm:pt>
    <dgm:pt modelId="{F6B897F4-8AB5-499A-B627-444AF74ECD18}" type="pres">
      <dgm:prSet presAssocID="{B925AF40-1032-4ADB-B411-35BE3F03462F}" presName="child3Text" presStyleLbl="bgAcc1" presStyleIdx="2" presStyleCnt="4">
        <dgm:presLayoutVars>
          <dgm:bulletEnabled val="1"/>
        </dgm:presLayoutVars>
      </dgm:prSet>
      <dgm:spPr/>
    </dgm:pt>
    <dgm:pt modelId="{07B7829B-5630-464B-8F1D-EFD60708A7DE}" type="pres">
      <dgm:prSet presAssocID="{B925AF40-1032-4ADB-B411-35BE3F03462F}" presName="child4group" presStyleCnt="0"/>
      <dgm:spPr/>
    </dgm:pt>
    <dgm:pt modelId="{70279F13-4C63-4B7C-963C-49617ECF1B75}" type="pres">
      <dgm:prSet presAssocID="{B925AF40-1032-4ADB-B411-35BE3F03462F}" presName="child4" presStyleLbl="bgAcc1" presStyleIdx="3" presStyleCnt="4" custScaleX="220298" custLinFactNeighborX="-4162" custLinFactNeighborY="-5205"/>
      <dgm:spPr/>
    </dgm:pt>
    <dgm:pt modelId="{F4A250C1-F599-4BDA-A5D7-2136DCFC4F85}" type="pres">
      <dgm:prSet presAssocID="{B925AF40-1032-4ADB-B411-35BE3F03462F}" presName="child4Text" presStyleLbl="bgAcc1" presStyleIdx="3" presStyleCnt="4">
        <dgm:presLayoutVars>
          <dgm:bulletEnabled val="1"/>
        </dgm:presLayoutVars>
      </dgm:prSet>
      <dgm:spPr/>
    </dgm:pt>
    <dgm:pt modelId="{B6785755-7C7A-47D1-9386-6B2BBFADD1CD}" type="pres">
      <dgm:prSet presAssocID="{B925AF40-1032-4ADB-B411-35BE3F03462F}" presName="childPlaceholder" presStyleCnt="0"/>
      <dgm:spPr/>
    </dgm:pt>
    <dgm:pt modelId="{A79F4345-ED80-44ED-B0DD-FBA826594A42}" type="pres">
      <dgm:prSet presAssocID="{B925AF40-1032-4ADB-B411-35BE3F03462F}" presName="circle" presStyleCnt="0"/>
      <dgm:spPr/>
    </dgm:pt>
    <dgm:pt modelId="{5D81CABA-8FD3-4162-9538-930002B1E978}" type="pres">
      <dgm:prSet presAssocID="{B925AF40-1032-4ADB-B411-35BE3F03462F}" presName="quadrant1" presStyleLbl="node1" presStyleIdx="0" presStyleCnt="4" custScaleX="129077" custLinFactNeighborX="-20510" custLinFactNeighborY="570">
        <dgm:presLayoutVars>
          <dgm:chMax val="1"/>
          <dgm:bulletEnabled val="1"/>
        </dgm:presLayoutVars>
      </dgm:prSet>
      <dgm:spPr/>
    </dgm:pt>
    <dgm:pt modelId="{3C0A4635-E450-4C08-8E3C-7CF5E769D68A}" type="pres">
      <dgm:prSet presAssocID="{B925AF40-1032-4ADB-B411-35BE3F03462F}" presName="quadrant2" presStyleLbl="node1" presStyleIdx="1" presStyleCnt="4" custScaleX="121149" custLinFactNeighborX="2480" custLinFactNeighborY="1413">
        <dgm:presLayoutVars>
          <dgm:chMax val="1"/>
          <dgm:bulletEnabled val="1"/>
        </dgm:presLayoutVars>
      </dgm:prSet>
      <dgm:spPr/>
    </dgm:pt>
    <dgm:pt modelId="{20565411-850F-4FBE-9BB8-4F31ACE86F2B}" type="pres">
      <dgm:prSet presAssocID="{B925AF40-1032-4ADB-B411-35BE3F03462F}" presName="quadrant3" presStyleLbl="node1" presStyleIdx="2" presStyleCnt="4" custScaleX="117811" custLinFactNeighborX="3096" custLinFactNeighborY="-2309">
        <dgm:presLayoutVars>
          <dgm:chMax val="1"/>
          <dgm:bulletEnabled val="1"/>
        </dgm:presLayoutVars>
      </dgm:prSet>
      <dgm:spPr/>
    </dgm:pt>
    <dgm:pt modelId="{F27886F4-B904-4871-B28B-845D0AC89DAA}" type="pres">
      <dgm:prSet presAssocID="{B925AF40-1032-4ADB-B411-35BE3F03462F}" presName="quadrant4" presStyleLbl="node1" presStyleIdx="3" presStyleCnt="4" custScaleX="130885" custScaleY="102808" custLinFactNeighborX="-18978" custLinFactNeighborY="-2309">
        <dgm:presLayoutVars>
          <dgm:chMax val="1"/>
          <dgm:bulletEnabled val="1"/>
        </dgm:presLayoutVars>
      </dgm:prSet>
      <dgm:spPr/>
    </dgm:pt>
    <dgm:pt modelId="{D3EE15D5-32DB-4A91-80BE-6E462B750C66}" type="pres">
      <dgm:prSet presAssocID="{B925AF40-1032-4ADB-B411-35BE3F03462F}" presName="quadrantPlaceholder" presStyleCnt="0"/>
      <dgm:spPr/>
    </dgm:pt>
    <dgm:pt modelId="{C949E158-14F5-42D9-B4B5-8CE0B459CD8A}" type="pres">
      <dgm:prSet presAssocID="{B925AF40-1032-4ADB-B411-35BE3F03462F}" presName="center1" presStyleLbl="fgShp" presStyleIdx="0" presStyleCnt="2" custLinFactNeighborX="-11207" custLinFactNeighborY="-4309"/>
      <dgm:spPr/>
    </dgm:pt>
    <dgm:pt modelId="{3DC7DD59-8703-42BB-BEDD-FAC2EB22671E}" type="pres">
      <dgm:prSet presAssocID="{B925AF40-1032-4ADB-B411-35BE3F03462F}" presName="center2" presStyleLbl="fgShp" presStyleIdx="1" presStyleCnt="2" custLinFactNeighborX="-11207" custLinFactNeighborY="-3858"/>
      <dgm:spPr/>
    </dgm:pt>
  </dgm:ptLst>
  <dgm:cxnLst>
    <dgm:cxn modelId="{EE66C006-2113-4723-A6FA-132DF03D98C7}" type="presOf" srcId="{774D3DB6-1037-4A0A-BF2A-2C34D84104A7}" destId="{0F038D4D-2C9C-49AB-B3AF-60F8AFED309A}" srcOrd="0" destOrd="0" presId="urn:microsoft.com/office/officeart/2005/8/layout/cycle4"/>
    <dgm:cxn modelId="{348D000F-A05B-4DF6-A31C-4C476AD7EDF7}" type="presOf" srcId="{CD382975-9B6D-4406-B2B9-839F33E7EFF0}" destId="{3DA35CE7-CD43-4558-ACF6-9A8A099FE6FC}" srcOrd="1" destOrd="0" presId="urn:microsoft.com/office/officeart/2005/8/layout/cycle4"/>
    <dgm:cxn modelId="{67C06712-879B-4BF0-940C-215BA7720FEE}" type="presOf" srcId="{1B5ADE8C-3810-4984-A78E-7A09A0CCF412}" destId="{F4A250C1-F599-4BDA-A5D7-2136DCFC4F85}" srcOrd="1" destOrd="0" presId="urn:microsoft.com/office/officeart/2005/8/layout/cycle4"/>
    <dgm:cxn modelId="{5036461A-D167-444F-9C5A-C72D219F8025}" type="presOf" srcId="{8B2E56E2-17D4-4481-BC53-6CF27F7B7700}" destId="{5D81CABA-8FD3-4162-9538-930002B1E978}" srcOrd="0" destOrd="0" presId="urn:microsoft.com/office/officeart/2005/8/layout/cycle4"/>
    <dgm:cxn modelId="{AB019B1D-365A-4F9F-A26B-2A0156CFC578}" srcId="{3964FCF9-4EB7-4D0A-87B6-3646C78C2565}" destId="{774D3DB6-1037-4A0A-BF2A-2C34D84104A7}" srcOrd="0" destOrd="0" parTransId="{A99DEF81-5EF7-45C8-A91B-A39DCCD0631A}" sibTransId="{08298966-E9D7-4718-850B-BC5DCEB1B741}"/>
    <dgm:cxn modelId="{AAFEFF2D-6C1E-480F-915D-66B184E5DEDD}" type="presOf" srcId="{D30DE7C1-266B-45BF-B95D-CE47F88F26DD}" destId="{272E55A6-F1D0-4B09-AA31-8B7CC34B8887}" srcOrd="1" destOrd="0" presId="urn:microsoft.com/office/officeart/2005/8/layout/cycle4"/>
    <dgm:cxn modelId="{4BAFB85B-BC4E-49B2-84AE-3F3770856E11}" srcId="{CD62494C-03F8-4940-9894-EB7EAA6320F0}" destId="{1B5ADE8C-3810-4984-A78E-7A09A0CCF412}" srcOrd="0" destOrd="0" parTransId="{1FBD9A40-4F6B-419D-8DD3-1843645C32A1}" sibTransId="{17535495-6404-4BCE-9E0C-7E4B974E5130}"/>
    <dgm:cxn modelId="{FB96D65B-35D9-41EA-ACA7-552676D08786}" type="presOf" srcId="{1B5ADE8C-3810-4984-A78E-7A09A0CCF412}" destId="{70279F13-4C63-4B7C-963C-49617ECF1B75}" srcOrd="0" destOrd="0" presId="urn:microsoft.com/office/officeart/2005/8/layout/cycle4"/>
    <dgm:cxn modelId="{C66B3861-C2E8-49EB-9A73-33152A5660B2}" type="presOf" srcId="{D30DE7C1-266B-45BF-B95D-CE47F88F26DD}" destId="{8B4C0684-BD47-4D02-8C72-124C0F0607A4}" srcOrd="0" destOrd="0" presId="urn:microsoft.com/office/officeart/2005/8/layout/cycle4"/>
    <dgm:cxn modelId="{31569243-B242-492B-9E82-BBAD61FEFDE3}" type="presOf" srcId="{CD382975-9B6D-4406-B2B9-839F33E7EFF0}" destId="{A60B74DE-0428-4C1C-92B0-122595E6ED12}" srcOrd="0" destOrd="0" presId="urn:microsoft.com/office/officeart/2005/8/layout/cycle4"/>
    <dgm:cxn modelId="{64837566-0C2C-4F03-9071-BA500DFF0C44}" srcId="{8B2E56E2-17D4-4481-BC53-6CF27F7B7700}" destId="{CD382975-9B6D-4406-B2B9-839F33E7EFF0}" srcOrd="0" destOrd="0" parTransId="{9B1DA9DB-5ACC-4FDA-8574-B06082D0131E}" sibTransId="{4731A20F-453F-4284-9FF7-B0603E85EAE2}"/>
    <dgm:cxn modelId="{5AA01370-476B-4440-BC32-1D7B4AD6DBBD}" srcId="{B925AF40-1032-4ADB-B411-35BE3F03462F}" destId="{8B2E56E2-17D4-4481-BC53-6CF27F7B7700}" srcOrd="0" destOrd="0" parTransId="{308A32A3-9730-49DB-8DFB-22204A6875D9}" sibTransId="{CDFCE026-32A4-4D3F-9C67-E61603E6935C}"/>
    <dgm:cxn modelId="{77252B73-A354-42DA-BD3C-9F66B81AAE81}" srcId="{B925AF40-1032-4ADB-B411-35BE3F03462F}" destId="{3964FCF9-4EB7-4D0A-87B6-3646C78C2565}" srcOrd="2" destOrd="0" parTransId="{2F07A796-0558-4DF9-A245-F2E06111C0CD}" sibTransId="{99F197D3-25F1-42D1-80DC-B90960DD7D90}"/>
    <dgm:cxn modelId="{4E3E2181-4F31-4713-BBB7-443B0388C8F7}" srcId="{DF42C25A-F95D-4DCF-8A86-9F165FB13CE8}" destId="{D30DE7C1-266B-45BF-B95D-CE47F88F26DD}" srcOrd="0" destOrd="0" parTransId="{275F2533-AE75-45CE-AF65-F2E30BC5F666}" sibTransId="{C6FB9433-7A34-45C9-90F2-3273783C5C68}"/>
    <dgm:cxn modelId="{46B2E693-6275-474D-9541-DF936E93A7C5}" srcId="{B925AF40-1032-4ADB-B411-35BE3F03462F}" destId="{CD62494C-03F8-4940-9894-EB7EAA6320F0}" srcOrd="3" destOrd="0" parTransId="{B0F4ADAE-73B4-4498-AE7F-9A68BD520D3D}" sibTransId="{C3544798-3732-4CDF-B6FE-9D090618634B}"/>
    <dgm:cxn modelId="{7EBBA599-9A32-4BE9-8033-0516B5EF9FB5}" type="presOf" srcId="{B925AF40-1032-4ADB-B411-35BE3F03462F}" destId="{3C8A9383-557D-4CAB-8DCA-175B34251D73}" srcOrd="0" destOrd="0" presId="urn:microsoft.com/office/officeart/2005/8/layout/cycle4"/>
    <dgm:cxn modelId="{705555C0-3B4B-4E47-A892-110BAAF4F30E}" type="presOf" srcId="{DF42C25A-F95D-4DCF-8A86-9F165FB13CE8}" destId="{3C0A4635-E450-4C08-8E3C-7CF5E769D68A}" srcOrd="0" destOrd="0" presId="urn:microsoft.com/office/officeart/2005/8/layout/cycle4"/>
    <dgm:cxn modelId="{06F696EA-7332-4806-BCFA-3E6F1781127A}" type="presOf" srcId="{3964FCF9-4EB7-4D0A-87B6-3646C78C2565}" destId="{20565411-850F-4FBE-9BB8-4F31ACE86F2B}" srcOrd="0" destOrd="0" presId="urn:microsoft.com/office/officeart/2005/8/layout/cycle4"/>
    <dgm:cxn modelId="{E67E3FF2-1F1C-458B-9751-CA6FBBA6FF0B}" type="presOf" srcId="{CD62494C-03F8-4940-9894-EB7EAA6320F0}" destId="{F27886F4-B904-4871-B28B-845D0AC89DAA}" srcOrd="0" destOrd="0" presId="urn:microsoft.com/office/officeart/2005/8/layout/cycle4"/>
    <dgm:cxn modelId="{826535F9-A762-4589-8052-C90220B973C7}" type="presOf" srcId="{774D3DB6-1037-4A0A-BF2A-2C34D84104A7}" destId="{F6B897F4-8AB5-499A-B627-444AF74ECD18}" srcOrd="1" destOrd="0" presId="urn:microsoft.com/office/officeart/2005/8/layout/cycle4"/>
    <dgm:cxn modelId="{499B71FD-2CB8-401D-BF57-D627913AD75F}" srcId="{B925AF40-1032-4ADB-B411-35BE3F03462F}" destId="{DF42C25A-F95D-4DCF-8A86-9F165FB13CE8}" srcOrd="1" destOrd="0" parTransId="{82C93A9A-D1DB-467B-8571-4CD556BAD8D0}" sibTransId="{38538FE2-89A3-4D18-8174-2146043BB735}"/>
    <dgm:cxn modelId="{51B63D5F-AA12-4960-AB96-204CD640EBD4}" type="presParOf" srcId="{3C8A9383-557D-4CAB-8DCA-175B34251D73}" destId="{13E90D91-9E3B-4E4A-9278-E96DFB9E6CEA}" srcOrd="0" destOrd="0" presId="urn:microsoft.com/office/officeart/2005/8/layout/cycle4"/>
    <dgm:cxn modelId="{87B354CD-8777-4B10-85DE-0218F3FE6616}" type="presParOf" srcId="{13E90D91-9E3B-4E4A-9278-E96DFB9E6CEA}" destId="{8C6D30A2-80EB-4AF2-B4F9-4E3DABD43313}" srcOrd="0" destOrd="0" presId="urn:microsoft.com/office/officeart/2005/8/layout/cycle4"/>
    <dgm:cxn modelId="{9F3151D4-C953-45B2-B3A1-A24A3B2F3D83}" type="presParOf" srcId="{8C6D30A2-80EB-4AF2-B4F9-4E3DABD43313}" destId="{A60B74DE-0428-4C1C-92B0-122595E6ED12}" srcOrd="0" destOrd="0" presId="urn:microsoft.com/office/officeart/2005/8/layout/cycle4"/>
    <dgm:cxn modelId="{8294ECB9-13A4-492B-83BB-60B691DB28E8}" type="presParOf" srcId="{8C6D30A2-80EB-4AF2-B4F9-4E3DABD43313}" destId="{3DA35CE7-CD43-4558-ACF6-9A8A099FE6FC}" srcOrd="1" destOrd="0" presId="urn:microsoft.com/office/officeart/2005/8/layout/cycle4"/>
    <dgm:cxn modelId="{65EF38F3-654B-4C25-88CA-0B7094E2FA82}" type="presParOf" srcId="{13E90D91-9E3B-4E4A-9278-E96DFB9E6CEA}" destId="{ECF64C14-8F2A-45BA-A486-78AE3B6461E2}" srcOrd="1" destOrd="0" presId="urn:microsoft.com/office/officeart/2005/8/layout/cycle4"/>
    <dgm:cxn modelId="{5E5E0349-2907-408E-B3F9-E419C66E681A}" type="presParOf" srcId="{ECF64C14-8F2A-45BA-A486-78AE3B6461E2}" destId="{8B4C0684-BD47-4D02-8C72-124C0F0607A4}" srcOrd="0" destOrd="0" presId="urn:microsoft.com/office/officeart/2005/8/layout/cycle4"/>
    <dgm:cxn modelId="{98AB5282-20EB-408F-B264-24308715F110}" type="presParOf" srcId="{ECF64C14-8F2A-45BA-A486-78AE3B6461E2}" destId="{272E55A6-F1D0-4B09-AA31-8B7CC34B8887}" srcOrd="1" destOrd="0" presId="urn:microsoft.com/office/officeart/2005/8/layout/cycle4"/>
    <dgm:cxn modelId="{282C845E-3FAD-4FAD-A1E8-4B66D69DC94F}" type="presParOf" srcId="{13E90D91-9E3B-4E4A-9278-E96DFB9E6CEA}" destId="{C2330888-3660-4A3A-9C70-6C5B672A1E5B}" srcOrd="2" destOrd="0" presId="urn:microsoft.com/office/officeart/2005/8/layout/cycle4"/>
    <dgm:cxn modelId="{EBA35015-11D6-41E5-879B-C35D1AB12AEB}" type="presParOf" srcId="{C2330888-3660-4A3A-9C70-6C5B672A1E5B}" destId="{0F038D4D-2C9C-49AB-B3AF-60F8AFED309A}" srcOrd="0" destOrd="0" presId="urn:microsoft.com/office/officeart/2005/8/layout/cycle4"/>
    <dgm:cxn modelId="{A3842E1A-B5CC-4038-AF94-BBBAEF3CD6F1}" type="presParOf" srcId="{C2330888-3660-4A3A-9C70-6C5B672A1E5B}" destId="{F6B897F4-8AB5-499A-B627-444AF74ECD18}" srcOrd="1" destOrd="0" presId="urn:microsoft.com/office/officeart/2005/8/layout/cycle4"/>
    <dgm:cxn modelId="{6A04E3F5-D860-41C1-B129-4787F24CF246}" type="presParOf" srcId="{13E90D91-9E3B-4E4A-9278-E96DFB9E6CEA}" destId="{07B7829B-5630-464B-8F1D-EFD60708A7DE}" srcOrd="3" destOrd="0" presId="urn:microsoft.com/office/officeart/2005/8/layout/cycle4"/>
    <dgm:cxn modelId="{4C7F8D41-31E8-445E-9BB4-F4679154BA1E}" type="presParOf" srcId="{07B7829B-5630-464B-8F1D-EFD60708A7DE}" destId="{70279F13-4C63-4B7C-963C-49617ECF1B75}" srcOrd="0" destOrd="0" presId="urn:microsoft.com/office/officeart/2005/8/layout/cycle4"/>
    <dgm:cxn modelId="{F8E754B3-EC3D-4B94-A04E-C3DB31AAF904}" type="presParOf" srcId="{07B7829B-5630-464B-8F1D-EFD60708A7DE}" destId="{F4A250C1-F599-4BDA-A5D7-2136DCFC4F85}" srcOrd="1" destOrd="0" presId="urn:microsoft.com/office/officeart/2005/8/layout/cycle4"/>
    <dgm:cxn modelId="{948B92DD-0020-4276-9D4D-C492764DD744}" type="presParOf" srcId="{13E90D91-9E3B-4E4A-9278-E96DFB9E6CEA}" destId="{B6785755-7C7A-47D1-9386-6B2BBFADD1CD}" srcOrd="4" destOrd="0" presId="urn:microsoft.com/office/officeart/2005/8/layout/cycle4"/>
    <dgm:cxn modelId="{038879FC-A03E-458D-9F6B-0E3D56502879}" type="presParOf" srcId="{3C8A9383-557D-4CAB-8DCA-175B34251D73}" destId="{A79F4345-ED80-44ED-B0DD-FBA826594A42}" srcOrd="1" destOrd="0" presId="urn:microsoft.com/office/officeart/2005/8/layout/cycle4"/>
    <dgm:cxn modelId="{45AE32B5-19D5-4DA8-BE25-E5B5AD47AA0A}" type="presParOf" srcId="{A79F4345-ED80-44ED-B0DD-FBA826594A42}" destId="{5D81CABA-8FD3-4162-9538-930002B1E978}" srcOrd="0" destOrd="0" presId="urn:microsoft.com/office/officeart/2005/8/layout/cycle4"/>
    <dgm:cxn modelId="{7AE65567-253D-4961-A25B-8ED7D391F091}" type="presParOf" srcId="{A79F4345-ED80-44ED-B0DD-FBA826594A42}" destId="{3C0A4635-E450-4C08-8E3C-7CF5E769D68A}" srcOrd="1" destOrd="0" presId="urn:microsoft.com/office/officeart/2005/8/layout/cycle4"/>
    <dgm:cxn modelId="{3A8E63A7-5EEF-4AC2-9044-F252633167EC}" type="presParOf" srcId="{A79F4345-ED80-44ED-B0DD-FBA826594A42}" destId="{20565411-850F-4FBE-9BB8-4F31ACE86F2B}" srcOrd="2" destOrd="0" presId="urn:microsoft.com/office/officeart/2005/8/layout/cycle4"/>
    <dgm:cxn modelId="{AD511944-B34C-479A-B8F3-8D5413DE650A}" type="presParOf" srcId="{A79F4345-ED80-44ED-B0DD-FBA826594A42}" destId="{F27886F4-B904-4871-B28B-845D0AC89DAA}" srcOrd="3" destOrd="0" presId="urn:microsoft.com/office/officeart/2005/8/layout/cycle4"/>
    <dgm:cxn modelId="{F1B8B81B-64DE-4333-B33A-65FBF7FE0028}" type="presParOf" srcId="{A79F4345-ED80-44ED-B0DD-FBA826594A42}" destId="{D3EE15D5-32DB-4A91-80BE-6E462B750C66}" srcOrd="4" destOrd="0" presId="urn:microsoft.com/office/officeart/2005/8/layout/cycle4"/>
    <dgm:cxn modelId="{842500FD-F1AE-4694-B271-DA4F96401AD2}" type="presParOf" srcId="{3C8A9383-557D-4CAB-8DCA-175B34251D73}" destId="{C949E158-14F5-42D9-B4B5-8CE0B459CD8A}" srcOrd="2" destOrd="0" presId="urn:microsoft.com/office/officeart/2005/8/layout/cycle4"/>
    <dgm:cxn modelId="{D7A6E02A-5AF1-4059-8641-79C5D54AD797}" type="presParOf" srcId="{3C8A9383-557D-4CAB-8DCA-175B34251D73}" destId="{3DC7DD59-8703-42BB-BEDD-FAC2EB22671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38D4D-2C9C-49AB-B3AF-60F8AFED309A}">
      <dsp:nvSpPr>
        <dsp:cNvPr id="0" name=""/>
        <dsp:cNvSpPr/>
      </dsp:nvSpPr>
      <dsp:spPr>
        <a:xfrm>
          <a:off x="5297032" y="2724508"/>
          <a:ext cx="5546869" cy="106508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kern="1200" dirty="0"/>
            <a:t>49 </a:t>
          </a:r>
          <a:r>
            <a:rPr lang="ru-RU" sz="2000" b="1" kern="1200" dirty="0" err="1"/>
            <a:t>історичні</a:t>
          </a:r>
          <a:r>
            <a:rPr lang="ru-RU" sz="2000" b="1" kern="1200" dirty="0"/>
            <a:t> </a:t>
          </a:r>
          <a:r>
            <a:rPr lang="ru-RU" sz="2000" b="1" kern="1200" dirty="0">
              <a:solidFill>
                <a:schemeClr val="accent6">
                  <a:lumMod val="50000"/>
                </a:schemeClr>
              </a:solidFill>
            </a:rPr>
            <a:t>музей</a:t>
          </a:r>
          <a:r>
            <a:rPr lang="uk-UA" sz="2000" b="1" kern="1200" dirty="0">
              <a:solidFill>
                <a:schemeClr val="accent6">
                  <a:lumMod val="50000"/>
                </a:schemeClr>
              </a:solidFill>
            </a:rPr>
            <a:t>ні</a:t>
          </a:r>
          <a:r>
            <a:rPr lang="ru-RU" sz="2000" b="1" kern="1200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2000" b="1" kern="1200" dirty="0" err="1">
              <a:solidFill>
                <a:schemeClr val="accent6">
                  <a:lumMod val="50000"/>
                </a:schemeClr>
              </a:solidFill>
            </a:rPr>
            <a:t>кімнати</a:t>
          </a:r>
          <a:endParaRPr lang="ru-RU" sz="2000" b="1" kern="1200" dirty="0"/>
        </a:p>
      </dsp:txBody>
      <dsp:txXfrm>
        <a:off x="6984489" y="3014174"/>
        <a:ext cx="3836016" cy="752019"/>
      </dsp:txXfrm>
    </dsp:sp>
    <dsp:sp modelId="{70279F13-4C63-4B7C-963C-49617ECF1B75}">
      <dsp:nvSpPr>
        <dsp:cNvPr id="0" name=""/>
        <dsp:cNvSpPr/>
      </dsp:nvSpPr>
      <dsp:spPr>
        <a:xfrm>
          <a:off x="1424148" y="2600297"/>
          <a:ext cx="4266009" cy="1254394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000" kern="1200" dirty="0"/>
            <a:t>30</a:t>
          </a:r>
          <a:r>
            <a:rPr lang="en-US" sz="4000" kern="1200" dirty="0"/>
            <a:t> </a:t>
          </a:r>
          <a:r>
            <a:rPr lang="ru-RU" sz="2000" kern="1200" dirty="0" err="1"/>
            <a:t>закладів</a:t>
          </a:r>
          <a:endParaRPr lang="ru-RU" sz="2000" kern="1200" dirty="0"/>
        </a:p>
      </dsp:txBody>
      <dsp:txXfrm>
        <a:off x="1451703" y="2941451"/>
        <a:ext cx="2931096" cy="885686"/>
      </dsp:txXfrm>
    </dsp:sp>
    <dsp:sp modelId="{8B4C0684-BD47-4D02-8C72-124C0F0607A4}">
      <dsp:nvSpPr>
        <dsp:cNvPr id="0" name=""/>
        <dsp:cNvSpPr/>
      </dsp:nvSpPr>
      <dsp:spPr>
        <a:xfrm>
          <a:off x="6212489" y="6"/>
          <a:ext cx="4862946" cy="1005359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kern="1200" dirty="0"/>
            <a:t>29 </a:t>
          </a:r>
          <a:r>
            <a:rPr lang="ru-RU" sz="2000" b="1" kern="1200" dirty="0" err="1"/>
            <a:t>історичні</a:t>
          </a:r>
          <a:r>
            <a:rPr lang="ru-RU" sz="2000" b="1" kern="1200" dirty="0"/>
            <a:t> </a:t>
          </a:r>
          <a:r>
            <a:rPr lang="ru-RU" sz="2000" b="1" kern="1200" dirty="0" err="1"/>
            <a:t>музеї</a:t>
          </a:r>
          <a:r>
            <a:rPr lang="en-US" sz="2000" b="1" kern="1200" dirty="0"/>
            <a:t> </a:t>
          </a:r>
          <a:endParaRPr lang="ru-RU" sz="2000" b="1" kern="1200" dirty="0"/>
        </a:p>
      </dsp:txBody>
      <dsp:txXfrm>
        <a:off x="7693457" y="22090"/>
        <a:ext cx="3359894" cy="709851"/>
      </dsp:txXfrm>
    </dsp:sp>
    <dsp:sp modelId="{A60B74DE-0428-4C1C-92B0-122595E6ED12}">
      <dsp:nvSpPr>
        <dsp:cNvPr id="0" name=""/>
        <dsp:cNvSpPr/>
      </dsp:nvSpPr>
      <dsp:spPr>
        <a:xfrm>
          <a:off x="1596368" y="0"/>
          <a:ext cx="2749383" cy="1254394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000" kern="1200" dirty="0"/>
            <a:t>22 </a:t>
          </a:r>
          <a:r>
            <a:rPr lang="ru-RU" sz="2000" kern="1200" dirty="0" err="1"/>
            <a:t>заклади</a:t>
          </a:r>
          <a:endParaRPr lang="ru-RU" sz="2000" kern="1200" dirty="0"/>
        </a:p>
      </dsp:txBody>
      <dsp:txXfrm>
        <a:off x="1623923" y="27555"/>
        <a:ext cx="1869458" cy="885686"/>
      </dsp:txXfrm>
    </dsp:sp>
    <dsp:sp modelId="{5D81CABA-8FD3-4162-9538-930002B1E978}">
      <dsp:nvSpPr>
        <dsp:cNvPr id="0" name=""/>
        <dsp:cNvSpPr/>
      </dsp:nvSpPr>
      <dsp:spPr>
        <a:xfrm>
          <a:off x="3225605" y="233114"/>
          <a:ext cx="2190892" cy="1697353"/>
        </a:xfrm>
        <a:prstGeom prst="pieWedg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err="1">
              <a:solidFill>
                <a:schemeClr val="accent6">
                  <a:lumMod val="50000"/>
                </a:schemeClr>
              </a:solidFill>
            </a:rPr>
            <a:t>меморіальні</a:t>
          </a:r>
          <a:r>
            <a:rPr lang="ru-RU" sz="1600" b="1" kern="1200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dirty="0" err="1">
              <a:solidFill>
                <a:schemeClr val="accent6">
                  <a:lumMod val="50000"/>
                </a:schemeClr>
              </a:solidFill>
            </a:rPr>
            <a:t>дошки</a:t>
          </a:r>
          <a:endParaRPr lang="ru-RU" sz="1600" b="1" kern="1200" dirty="0">
            <a:solidFill>
              <a:schemeClr val="accent6">
                <a:lumMod val="50000"/>
              </a:schemeClr>
            </a:solidFill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accent6">
                  <a:lumMod val="50000"/>
                </a:schemeClr>
              </a:solidFill>
            </a:rPr>
            <a:t>26 </a:t>
          </a:r>
          <a:r>
            <a:rPr lang="ru-RU" sz="1600" kern="1200" dirty="0" err="1">
              <a:solidFill>
                <a:schemeClr val="accent6">
                  <a:lumMod val="50000"/>
                </a:schemeClr>
              </a:solidFill>
            </a:rPr>
            <a:t>випускникам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867302" y="730257"/>
        <a:ext cx="1549195" cy="1200210"/>
      </dsp:txXfrm>
    </dsp:sp>
    <dsp:sp modelId="{3C0A4635-E450-4C08-8E3C-7CF5E769D68A}">
      <dsp:nvSpPr>
        <dsp:cNvPr id="0" name=""/>
        <dsp:cNvSpPr/>
      </dsp:nvSpPr>
      <dsp:spPr>
        <a:xfrm rot="5400000">
          <a:off x="5638349" y="67936"/>
          <a:ext cx="1697353" cy="2056326"/>
        </a:xfrm>
        <a:prstGeom prst="pieWedg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accent6">
                  <a:lumMod val="50000"/>
                </a:schemeClr>
              </a:solidFill>
            </a:rPr>
            <a:t>49 </a:t>
          </a:r>
          <a:r>
            <a:rPr lang="ru-RU" sz="1800" b="1" kern="1200" dirty="0" err="1">
              <a:solidFill>
                <a:schemeClr val="accent6">
                  <a:lumMod val="50000"/>
                </a:schemeClr>
              </a:solidFill>
            </a:rPr>
            <a:t>музеї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5458863" y="744566"/>
        <a:ext cx="1454042" cy="1200210"/>
      </dsp:txXfrm>
    </dsp:sp>
    <dsp:sp modelId="{20565411-850F-4FBE-9BB8-4F31ACE86F2B}">
      <dsp:nvSpPr>
        <dsp:cNvPr id="0" name=""/>
        <dsp:cNvSpPr/>
      </dsp:nvSpPr>
      <dsp:spPr>
        <a:xfrm rot="10800000">
          <a:off x="5497647" y="1959999"/>
          <a:ext cx="1999668" cy="1697353"/>
        </a:xfrm>
        <a:prstGeom prst="pieWedg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10800000">
        <a:off x="5497647" y="1959999"/>
        <a:ext cx="1413979" cy="1200210"/>
      </dsp:txXfrm>
    </dsp:sp>
    <dsp:sp modelId="{F27886F4-B904-4871-B28B-845D0AC89DAA}">
      <dsp:nvSpPr>
        <dsp:cNvPr id="0" name=""/>
        <dsp:cNvSpPr/>
      </dsp:nvSpPr>
      <dsp:spPr>
        <a:xfrm rot="16200000">
          <a:off x="3474547" y="1697886"/>
          <a:ext cx="1745014" cy="2221580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b="1" kern="1200" dirty="0">
            <a:solidFill>
              <a:schemeClr val="accent6">
                <a:lumMod val="50000"/>
              </a:schemeClr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chemeClr val="accent6">
                  <a:lumMod val="50000"/>
                </a:schemeClr>
              </a:solidFill>
            </a:rPr>
            <a:t>куточки пам’яті           </a:t>
          </a:r>
          <a:r>
            <a:rPr lang="uk-UA" sz="4000" b="1" kern="1200" dirty="0">
              <a:solidFill>
                <a:schemeClr val="accent6">
                  <a:lumMod val="50000"/>
                </a:schemeClr>
              </a:solidFill>
            </a:rPr>
            <a:t>37 </a:t>
          </a:r>
          <a:r>
            <a:rPr lang="uk-UA" sz="1600" kern="1200" dirty="0">
              <a:solidFill>
                <a:schemeClr val="accent6">
                  <a:lumMod val="50000"/>
                </a:schemeClr>
              </a:solidFill>
            </a:rPr>
            <a:t>випускникам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3886951" y="1936169"/>
        <a:ext cx="1570894" cy="1233911"/>
      </dsp:txXfrm>
    </dsp:sp>
    <dsp:sp modelId="{C949E158-14F5-42D9-B4B5-8CE0B459CD8A}">
      <dsp:nvSpPr>
        <dsp:cNvPr id="0" name=""/>
        <dsp:cNvSpPr/>
      </dsp:nvSpPr>
      <dsp:spPr>
        <a:xfrm>
          <a:off x="5179021" y="1585234"/>
          <a:ext cx="586037" cy="50959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7DD59-8703-42BB-BEDD-FAC2EB22671E}">
      <dsp:nvSpPr>
        <dsp:cNvPr id="0" name=""/>
        <dsp:cNvSpPr/>
      </dsp:nvSpPr>
      <dsp:spPr>
        <a:xfrm rot="10800000">
          <a:off x="5179021" y="1783532"/>
          <a:ext cx="586037" cy="50959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0.73822</cdr:x>
      <cdr:y>0.64061</cdr:y>
    </cdr:from>
    <cdr:to>
      <cdr:x>0.97694</cdr:x>
      <cdr:y>0.76274</cdr:y>
    </cdr:to>
    <cdr:sp macro="" textlink="">
      <cdr:nvSpPr>
        <cdr:cNvPr id="2" name="Объект 8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8361930" y="3229031"/>
          <a:ext cx="2704011" cy="6156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15000"/>
            </a:lnSpc>
            <a:spcBef>
              <a:spcPts val="600"/>
            </a:spcBef>
            <a:buFontTx/>
            <a:buNone/>
          </a:pPr>
          <a:r>
            <a:rPr lang="uk-UA" altLang="uk-UA" sz="24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Переможець</a:t>
          </a:r>
        </a:p>
        <a:p xmlns:a="http://schemas.openxmlformats.org/drawingml/2006/main">
          <a:pPr>
            <a:lnSpc>
              <a:spcPct val="115000"/>
            </a:lnSpc>
            <a:spcBef>
              <a:spcPts val="600"/>
            </a:spcBef>
            <a:buFontTx/>
            <a:buNone/>
          </a:pPr>
          <a:r>
            <a:rPr lang="uk-UA" altLang="uk-UA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СЗШ № 39</a:t>
          </a:r>
          <a:endParaRPr lang="uk-UA" altLang="uk-UA" sz="1800" dirty="0">
            <a:solidFill>
              <a:srgbClr val="800000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3E0EF-44DA-4833-86A8-50CFBEF81CA4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C23DA-0766-4495-9687-E95F8D8C68E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56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>
            <a:extLst>
              <a:ext uri="{FF2B5EF4-FFF2-40B4-BE49-F238E27FC236}">
                <a16:creationId xmlns:a16="http://schemas.microsoft.com/office/drawing/2014/main" id="{EE5FCE8F-D2F3-4F6F-9AB3-9AC734B29D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>
            <a:extLst>
              <a:ext uri="{FF2B5EF4-FFF2-40B4-BE49-F238E27FC236}">
                <a16:creationId xmlns:a16="http://schemas.microsoft.com/office/drawing/2014/main" id="{30FB8AFD-B923-455F-AD06-0ED52FF0F3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/>
          </a:p>
        </p:txBody>
      </p:sp>
      <p:sp>
        <p:nvSpPr>
          <p:cNvPr id="26628" name="Номер слайда 3">
            <a:extLst>
              <a:ext uri="{FF2B5EF4-FFF2-40B4-BE49-F238E27FC236}">
                <a16:creationId xmlns:a16="http://schemas.microsoft.com/office/drawing/2014/main" id="{30A406E2-E0CA-4912-AE70-3B8A32A34F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59672-0010-4D06-8D7C-102A4F5D044F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704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>
            <a:extLst>
              <a:ext uri="{FF2B5EF4-FFF2-40B4-BE49-F238E27FC236}">
                <a16:creationId xmlns:a16="http://schemas.microsoft.com/office/drawing/2014/main" id="{36E8290F-2F1E-483B-8F58-62D6668A8D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>
            <a:extLst>
              <a:ext uri="{FF2B5EF4-FFF2-40B4-BE49-F238E27FC236}">
                <a16:creationId xmlns:a16="http://schemas.microsoft.com/office/drawing/2014/main" id="{69BF9623-AFE4-4A49-AD1B-3762E7AD18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id="{916AB166-D146-4482-91A3-C41B728A57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AB4C10-D83B-4B7F-98CC-CA76B207751D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58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E48A4-5C39-4E72-B227-3C2311E33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EA3CFA8-22C3-4CA9-BA98-5009BC13E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91A3FC3-D7EA-49D7-BAE4-1B267A71C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9502CE7-E93D-479B-90EE-1E01EAEFE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060FB72-31AD-4FED-8C69-1210CC60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9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8A6D6-38F9-4087-B79C-BA07A8D5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89C747D-CED6-4411-82F2-B0A071072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F5AB9BC-4894-414B-A4AD-79AA8A7D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D2113E1-1F5B-4F7E-AAAE-2DD0F2A9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5304EF5-ADB2-4B80-B33B-D4276805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30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2579A821-29ED-4005-8AAE-415DBA78E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0E9AAB1-BF6E-442B-9389-9CC659195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5EB4FC-C80E-4C0E-B00A-DBCFC3BF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8DFB713-2208-4665-A959-40E89A66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8B5AD57-71AB-4721-B86E-35C0300B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88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5C483-492C-4297-ABAB-0A96E051B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5E60EE-6DBA-4C91-ABEE-128EA3BE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40E60ED-C681-4F25-9E4A-2F0BD83C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653838-73DD-4A2F-9335-A0389A1C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3D05FC4-6102-4402-A570-965A6C08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5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8B477-4752-4DAD-A3EC-87B5D2E5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BD3DE18-E26E-49BF-92E8-54945A9B6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938F588-604B-4591-90EE-55C08BDD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AB20573-72ED-433D-9053-72C8B013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7FF3E8A-5C3B-4316-88EE-87AFCF83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14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4C2B2-0C49-47DD-ACE8-26BA05E31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4298C2C-80CE-4FF0-BDA7-426C200A7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92EC157-7ED4-4DBA-AC63-1A7C5A9E2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062C81B-81CB-403E-ABCB-D71FC51E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46020AE-187E-49F4-B26C-A146AD5E2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907F8E6-015E-425B-9FD6-37BF4C21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1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69312-4489-4108-8AC8-11F83A839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06BA25C-C318-4D8E-8B61-4A9EE4B13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6CC1F7F-1413-4115-BFBC-5D3A6976A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576B863-2A7A-486D-A554-A32B63557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CBC0A4C0-981F-4AA7-BDF6-88BB0C703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F4B22E06-B306-408F-9D84-C8B89EA69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345DBBA-FF91-4C7B-9605-2B07BF3F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EB486E0-B852-42B8-9F01-6360AD7B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6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EE2BE-6EED-4B71-A032-C31CF7DC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4EB5BEB8-34E4-402A-B4F5-50055672C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B4288FDC-6C5B-4714-8C31-E9397650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8B0F89A-EABF-4BFD-98B2-80F7AD08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54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7232314A-866C-437E-8359-2AFC3B2B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463EAF9B-FD53-4E58-AAC7-064EEFF7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6879709-E5FA-4570-AC00-48DD7BD7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2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8F4D9-786D-4C88-B687-A540968A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CEDC57-0C8C-4F52-8AA4-5A99A02C3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D99475B-25F8-4899-8705-49D9A9477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0B01C7A-92CA-4996-AE0B-DD6786091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6C47286-E2C4-410A-934F-739ACF41A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712BAFE-B06C-44EB-8FED-62369E1F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09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55D33-7D3C-4596-A873-9D751D9C1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37D8C4F-1DA2-4845-98FB-BEBABD6FF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A4A9FE5-F090-4976-A295-8004850D5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731C748-DD9E-4B2E-A6B4-5D259841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79A9076-E2B0-4937-A1C9-0EA32FEC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FD7A4D4-FA76-468F-871B-91E5E0AF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1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C5961FD9-1B69-4F06-AB67-89DE3D57B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061CB7B-086E-48E7-88E8-774ECEC99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B8AAE4C-73ED-446A-9AB0-DFAFCBBD7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FAE54-6EFB-4A5C-A8DE-D47C08DA5C0C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952027F-3D19-4905-BCC6-39EE905A6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7A3F985-CF50-457E-BC42-D2C923558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89E5F-431E-48AE-9DFF-BF8D26B007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6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03852-04BB-4976-8F67-4E12D9075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091" y="1778144"/>
            <a:ext cx="11637818" cy="2387600"/>
          </a:xfrm>
        </p:spPr>
        <p:txBody>
          <a:bodyPr>
            <a:normAutofit/>
          </a:bodyPr>
          <a:lstStyle/>
          <a:p>
            <a:r>
              <a:rPr lang="ru-RU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Нац</a:t>
            </a:r>
            <a:r>
              <a:rPr lang="uk-UA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і</a:t>
            </a:r>
            <a:r>
              <a:rPr lang="ru-RU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онально-патріотичне</a:t>
            </a:r>
            <a:r>
              <a:rPr lang="ru-RU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виховання</a:t>
            </a:r>
            <a:endParaRPr lang="ru-RU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87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увати 14">
            <a:extLst>
              <a:ext uri="{FF2B5EF4-FFF2-40B4-BE49-F238E27FC236}">
                <a16:creationId xmlns:a16="http://schemas.microsoft.com/office/drawing/2014/main" id="{5FAA0E9F-EC7B-4649-8307-A723FD80B06C}"/>
              </a:ext>
            </a:extLst>
          </p:cNvPr>
          <p:cNvGrpSpPr/>
          <p:nvPr/>
        </p:nvGrpSpPr>
        <p:grpSpPr>
          <a:xfrm>
            <a:off x="1859368" y="3379376"/>
            <a:ext cx="9287815" cy="3077559"/>
            <a:chOff x="1859368" y="3379376"/>
            <a:chExt cx="9287815" cy="3077559"/>
          </a:xfrm>
        </p:grpSpPr>
        <p:sp>
          <p:nvSpPr>
            <p:cNvPr id="6" name="Частина кола 5">
              <a:extLst>
                <a:ext uri="{FF2B5EF4-FFF2-40B4-BE49-F238E27FC236}">
                  <a16:creationId xmlns:a16="http://schemas.microsoft.com/office/drawing/2014/main" id="{B807DA6E-8CE9-4B68-98F9-136E9FB12048}"/>
                </a:ext>
              </a:extLst>
            </p:cNvPr>
            <p:cNvSpPr/>
            <p:nvPr/>
          </p:nvSpPr>
          <p:spPr>
            <a:xfrm>
              <a:off x="1859368" y="3379376"/>
              <a:ext cx="2422294" cy="283981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олілінія: фігура 6">
              <a:extLst>
                <a:ext uri="{FF2B5EF4-FFF2-40B4-BE49-F238E27FC236}">
                  <a16:creationId xmlns:a16="http://schemas.microsoft.com/office/drawing/2014/main" id="{53C045EE-AD02-48FE-BDBB-77D01EF6AA1D}"/>
                </a:ext>
              </a:extLst>
            </p:cNvPr>
            <p:cNvSpPr/>
            <p:nvPr/>
          </p:nvSpPr>
          <p:spPr>
            <a:xfrm>
              <a:off x="3018074" y="3379376"/>
              <a:ext cx="8118485" cy="3064804"/>
            </a:xfrm>
            <a:custGeom>
              <a:avLst/>
              <a:gdLst>
                <a:gd name="connsiteX0" fmla="*/ 0 w 8118485"/>
                <a:gd name="connsiteY0" fmla="*/ 0 h 3213402"/>
                <a:gd name="connsiteX1" fmla="*/ 8118485 w 8118485"/>
                <a:gd name="connsiteY1" fmla="*/ 0 h 3213402"/>
                <a:gd name="connsiteX2" fmla="*/ 8118485 w 8118485"/>
                <a:gd name="connsiteY2" fmla="*/ 3213402 h 3213402"/>
                <a:gd name="connsiteX3" fmla="*/ 0 w 8118485"/>
                <a:gd name="connsiteY3" fmla="*/ 3213402 h 3213402"/>
                <a:gd name="connsiteX4" fmla="*/ 0 w 8118485"/>
                <a:gd name="connsiteY4" fmla="*/ 0 h 321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8485" h="3213402">
                  <a:moveTo>
                    <a:pt x="0" y="0"/>
                  </a:moveTo>
                  <a:lnTo>
                    <a:pt x="8118485" y="0"/>
                  </a:lnTo>
                  <a:lnTo>
                    <a:pt x="8118485" y="3213402"/>
                  </a:lnTo>
                  <a:lnTo>
                    <a:pt x="0" y="3213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4165923" bIns="2356060" numCol="1" spcCol="1270" anchor="ctr" anchorCtr="0">
              <a:noAutofit/>
            </a:bodyPr>
            <a:lstStyle/>
            <a:p>
              <a:pPr marL="93663" marR="0" lvl="0" indent="0" algn="l" defTabSz="12446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НВК, </a:t>
              </a:r>
              <a:r>
                <a:rPr kumimoji="0" lang="ru-RU" sz="2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гімназії</a:t>
              </a:r>
              <a:r>
                <a:rPr kumimoji="0" lang="ru-RU" sz="2800" b="1" i="1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ru-RU" sz="2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ліцеї</a:t>
              </a:r>
              <a:endPara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Частина кола 7">
              <a:extLst>
                <a:ext uri="{FF2B5EF4-FFF2-40B4-BE49-F238E27FC236}">
                  <a16:creationId xmlns:a16="http://schemas.microsoft.com/office/drawing/2014/main" id="{DC39AF4E-0854-4ADB-A877-82040B4D900C}"/>
                </a:ext>
              </a:extLst>
            </p:cNvPr>
            <p:cNvSpPr/>
            <p:nvPr/>
          </p:nvSpPr>
          <p:spPr>
            <a:xfrm>
              <a:off x="2213436" y="4368226"/>
              <a:ext cx="2088709" cy="2088709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олілінія: фігура 8">
              <a:extLst>
                <a:ext uri="{FF2B5EF4-FFF2-40B4-BE49-F238E27FC236}">
                  <a16:creationId xmlns:a16="http://schemas.microsoft.com/office/drawing/2014/main" id="{F49264C7-F7F6-4B6B-B40C-418E66EE0ADA}"/>
                </a:ext>
              </a:extLst>
            </p:cNvPr>
            <p:cNvSpPr/>
            <p:nvPr/>
          </p:nvSpPr>
          <p:spPr>
            <a:xfrm>
              <a:off x="3013803" y="4395296"/>
              <a:ext cx="8122756" cy="2045958"/>
            </a:xfrm>
            <a:custGeom>
              <a:avLst/>
              <a:gdLst>
                <a:gd name="connsiteX0" fmla="*/ 0 w 8078071"/>
                <a:gd name="connsiteY0" fmla="*/ 0 h 2088709"/>
                <a:gd name="connsiteX1" fmla="*/ 8078071 w 8078071"/>
                <a:gd name="connsiteY1" fmla="*/ 0 h 2088709"/>
                <a:gd name="connsiteX2" fmla="*/ 8078071 w 8078071"/>
                <a:gd name="connsiteY2" fmla="*/ 2088709 h 2088709"/>
                <a:gd name="connsiteX3" fmla="*/ 0 w 8078071"/>
                <a:gd name="connsiteY3" fmla="*/ 2088709 h 2088709"/>
                <a:gd name="connsiteX4" fmla="*/ 0 w 8078071"/>
                <a:gd name="connsiteY4" fmla="*/ 0 h 208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78071" h="2088709">
                  <a:moveTo>
                    <a:pt x="0" y="0"/>
                  </a:moveTo>
                  <a:lnTo>
                    <a:pt x="8078071" y="0"/>
                  </a:lnTo>
                  <a:lnTo>
                    <a:pt x="8078071" y="2088709"/>
                  </a:lnTo>
                  <a:lnTo>
                    <a:pt x="0" y="20887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4145716" bIns="1231370" numCol="1" spcCol="1270" anchor="ctr" anchorCtr="0">
              <a:noAutofit/>
            </a:bodyPr>
            <a:lstStyle/>
            <a:p>
              <a:pPr marL="0" marR="0" lvl="0" indent="0" algn="l" defTabSz="12446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Спеціалізовані</a:t>
              </a:r>
              <a:r>
                <a:rPr kumimoji="0" lang="ru-RU" sz="2800" b="1" i="1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2446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школи</a:t>
              </a:r>
              <a:endPara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Частина кола 9">
              <a:extLst>
                <a:ext uri="{FF2B5EF4-FFF2-40B4-BE49-F238E27FC236}">
                  <a16:creationId xmlns:a16="http://schemas.microsoft.com/office/drawing/2014/main" id="{0B69400A-2769-483B-BCD7-1EA9086E445D}"/>
                </a:ext>
              </a:extLst>
            </p:cNvPr>
            <p:cNvSpPr/>
            <p:nvPr/>
          </p:nvSpPr>
          <p:spPr>
            <a:xfrm>
              <a:off x="2611799" y="5410819"/>
              <a:ext cx="980487" cy="1030435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олілінія: фігура 10">
              <a:extLst>
                <a:ext uri="{FF2B5EF4-FFF2-40B4-BE49-F238E27FC236}">
                  <a16:creationId xmlns:a16="http://schemas.microsoft.com/office/drawing/2014/main" id="{9F930F86-989D-4925-A68F-B87D71C9EBBB}"/>
                </a:ext>
              </a:extLst>
            </p:cNvPr>
            <p:cNvSpPr/>
            <p:nvPr/>
          </p:nvSpPr>
          <p:spPr>
            <a:xfrm>
              <a:off x="3020766" y="5401830"/>
              <a:ext cx="8115793" cy="1048535"/>
            </a:xfrm>
            <a:custGeom>
              <a:avLst/>
              <a:gdLst>
                <a:gd name="connsiteX0" fmla="*/ 0 w 8026675"/>
                <a:gd name="connsiteY0" fmla="*/ 0 h 1048535"/>
                <a:gd name="connsiteX1" fmla="*/ 8026675 w 8026675"/>
                <a:gd name="connsiteY1" fmla="*/ 0 h 1048535"/>
                <a:gd name="connsiteX2" fmla="*/ 8026675 w 8026675"/>
                <a:gd name="connsiteY2" fmla="*/ 1048535 h 1048535"/>
                <a:gd name="connsiteX3" fmla="*/ 0 w 8026675"/>
                <a:gd name="connsiteY3" fmla="*/ 1048535 h 1048535"/>
                <a:gd name="connsiteX4" fmla="*/ 0 w 8026675"/>
                <a:gd name="connsiteY4" fmla="*/ 0 h 1048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6675" h="1048535">
                  <a:moveTo>
                    <a:pt x="0" y="0"/>
                  </a:moveTo>
                  <a:lnTo>
                    <a:pt x="8026675" y="0"/>
                  </a:lnTo>
                  <a:lnTo>
                    <a:pt x="8026675" y="1048535"/>
                  </a:lnTo>
                  <a:lnTo>
                    <a:pt x="0" y="10485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F9FF">
                <a:alpha val="89804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4120018" bIns="106680" numCol="1" spcCol="1270" anchor="ctr" anchorCtr="0">
              <a:noAutofit/>
            </a:bodyPr>
            <a:lstStyle/>
            <a:p>
              <a:pPr marL="0" marR="0" lvl="0" indent="0" algn="l" defTabSz="12446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Середні</a:t>
              </a:r>
              <a:r>
                <a:rPr kumimoji="0" lang="ru-RU" sz="2800" b="1" i="1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12446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школи</a:t>
              </a:r>
              <a:endPara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Полілінія: фігура 11">
              <a:extLst>
                <a:ext uri="{FF2B5EF4-FFF2-40B4-BE49-F238E27FC236}">
                  <a16:creationId xmlns:a16="http://schemas.microsoft.com/office/drawing/2014/main" id="{86E21D86-33E1-4187-A60E-0CF132C9DFEC}"/>
                </a:ext>
              </a:extLst>
            </p:cNvPr>
            <p:cNvSpPr/>
            <p:nvPr/>
          </p:nvSpPr>
          <p:spPr>
            <a:xfrm>
              <a:off x="5336512" y="3802755"/>
              <a:ext cx="5807009" cy="720250"/>
            </a:xfrm>
            <a:custGeom>
              <a:avLst/>
              <a:gdLst>
                <a:gd name="connsiteX0" fmla="*/ 0 w 5724602"/>
                <a:gd name="connsiteY0" fmla="*/ 0 h 964022"/>
                <a:gd name="connsiteX1" fmla="*/ 5724602 w 5724602"/>
                <a:gd name="connsiteY1" fmla="*/ 0 h 964022"/>
                <a:gd name="connsiteX2" fmla="*/ 5724602 w 5724602"/>
                <a:gd name="connsiteY2" fmla="*/ 964022 h 964022"/>
                <a:gd name="connsiteX3" fmla="*/ 0 w 5724602"/>
                <a:gd name="connsiteY3" fmla="*/ 964022 h 964022"/>
                <a:gd name="connsiteX4" fmla="*/ 0 w 5724602"/>
                <a:gd name="connsiteY4" fmla="*/ 0 h 96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24602" h="964022">
                  <a:moveTo>
                    <a:pt x="0" y="0"/>
                  </a:moveTo>
                  <a:lnTo>
                    <a:pt x="5724602" y="0"/>
                  </a:lnTo>
                  <a:lnTo>
                    <a:pt x="5724602" y="964022"/>
                  </a:lnTo>
                  <a:lnTo>
                    <a:pt x="0" y="96402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marR="0" lvl="1" indent="-228600" algn="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№№ 36, 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61, 131, 148, </a:t>
              </a:r>
              <a:r>
                <a:rPr kumimoji="0" lang="ru-RU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гімн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3, ЛПВФП</a:t>
              </a:r>
            </a:p>
          </p:txBody>
        </p:sp>
        <p:sp>
          <p:nvSpPr>
            <p:cNvPr id="13" name="Полілінія: фігура 12">
              <a:extLst>
                <a:ext uri="{FF2B5EF4-FFF2-40B4-BE49-F238E27FC236}">
                  <a16:creationId xmlns:a16="http://schemas.microsoft.com/office/drawing/2014/main" id="{26BE9133-2209-47F3-9FDB-ADD6D826A4CE}"/>
                </a:ext>
              </a:extLst>
            </p:cNvPr>
            <p:cNvSpPr/>
            <p:nvPr/>
          </p:nvSpPr>
          <p:spPr>
            <a:xfrm>
              <a:off x="5788708" y="4861249"/>
              <a:ext cx="5354814" cy="537934"/>
            </a:xfrm>
            <a:custGeom>
              <a:avLst/>
              <a:gdLst>
                <a:gd name="connsiteX0" fmla="*/ 0 w 4706794"/>
                <a:gd name="connsiteY0" fmla="*/ 0 h 964019"/>
                <a:gd name="connsiteX1" fmla="*/ 4706794 w 4706794"/>
                <a:gd name="connsiteY1" fmla="*/ 0 h 964019"/>
                <a:gd name="connsiteX2" fmla="*/ 4706794 w 4706794"/>
                <a:gd name="connsiteY2" fmla="*/ 964019 h 964019"/>
                <a:gd name="connsiteX3" fmla="*/ 0 w 4706794"/>
                <a:gd name="connsiteY3" fmla="*/ 964019 h 964019"/>
                <a:gd name="connsiteX4" fmla="*/ 0 w 4706794"/>
                <a:gd name="connsiteY4" fmla="*/ 0 h 96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6794" h="964019">
                  <a:moveTo>
                    <a:pt x="0" y="0"/>
                  </a:moveTo>
                  <a:lnTo>
                    <a:pt x="4706794" y="0"/>
                  </a:lnTo>
                  <a:lnTo>
                    <a:pt x="4706794" y="964019"/>
                  </a:lnTo>
                  <a:lnTo>
                    <a:pt x="0" y="96401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marR="0" lvl="1" indent="0" algn="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№№23, 129, 134, 141, 142</a:t>
              </a:r>
            </a:p>
          </p:txBody>
        </p:sp>
        <p:sp>
          <p:nvSpPr>
            <p:cNvPr id="14" name="Полілінія: фігура 13">
              <a:extLst>
                <a:ext uri="{FF2B5EF4-FFF2-40B4-BE49-F238E27FC236}">
                  <a16:creationId xmlns:a16="http://schemas.microsoft.com/office/drawing/2014/main" id="{81585285-3F13-4EFC-92EB-1870C2153906}"/>
                </a:ext>
              </a:extLst>
            </p:cNvPr>
            <p:cNvSpPr/>
            <p:nvPr/>
          </p:nvSpPr>
          <p:spPr>
            <a:xfrm>
              <a:off x="4474259" y="5853643"/>
              <a:ext cx="6672924" cy="590537"/>
            </a:xfrm>
            <a:custGeom>
              <a:avLst/>
              <a:gdLst>
                <a:gd name="connsiteX0" fmla="*/ 0 w 6672924"/>
                <a:gd name="connsiteY0" fmla="*/ 0 h 964019"/>
                <a:gd name="connsiteX1" fmla="*/ 6672924 w 6672924"/>
                <a:gd name="connsiteY1" fmla="*/ 0 h 964019"/>
                <a:gd name="connsiteX2" fmla="*/ 6672924 w 6672924"/>
                <a:gd name="connsiteY2" fmla="*/ 964019 h 964019"/>
                <a:gd name="connsiteX3" fmla="*/ 0 w 6672924"/>
                <a:gd name="connsiteY3" fmla="*/ 964019 h 964019"/>
                <a:gd name="connsiteX4" fmla="*/ 0 w 6672924"/>
                <a:gd name="connsiteY4" fmla="*/ 0 h 96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2924" h="964019">
                  <a:moveTo>
                    <a:pt x="0" y="0"/>
                  </a:moveTo>
                  <a:lnTo>
                    <a:pt x="6672924" y="0"/>
                  </a:lnTo>
                  <a:lnTo>
                    <a:pt x="6672924" y="964019"/>
                  </a:lnTo>
                  <a:lnTo>
                    <a:pt x="0" y="96401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marR="0" lvl="1" indent="0" algn="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№№1, 21, 34, 46, 53, 62, 98, 104, 143</a:t>
              </a:r>
            </a:p>
          </p:txBody>
        </p:sp>
      </p:grpSp>
      <p:sp>
        <p:nvSpPr>
          <p:cNvPr id="18436" name="Прямоугольник 5">
            <a:extLst>
              <a:ext uri="{FF2B5EF4-FFF2-40B4-BE49-F238E27FC236}">
                <a16:creationId xmlns:a16="http://schemas.microsoft.com/office/drawing/2014/main" id="{AB3F9F5E-F498-469D-9B9B-DC1ADC9B1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05" y="1026721"/>
            <a:ext cx="8635506" cy="67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Національно-патріотичне виховання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30F817B-8FE7-4D72-A3A2-AE9AED14444A}"/>
              </a:ext>
            </a:extLst>
          </p:cNvPr>
          <p:cNvSpPr/>
          <p:nvPr/>
        </p:nvSpPr>
        <p:spPr>
          <a:xfrm>
            <a:off x="4223792" y="2535204"/>
            <a:ext cx="42484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 w="6600">
                  <a:noFill/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160 </a:t>
            </a:r>
            <a:r>
              <a:rPr kumimoji="0" lang="ru-RU" sz="4000" b="1" i="0" u="none" strike="noStrike" kern="1200" cap="none" spc="0" normalizeH="0" baseline="0" noProof="0" dirty="0" err="1">
                <a:ln w="6600">
                  <a:noFill/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штабів</a:t>
            </a:r>
            <a:r>
              <a:rPr kumimoji="0" lang="ru-RU" sz="4000" b="1" i="0" u="none" strike="noStrike" kern="1200" cap="none" spc="0" normalizeH="0" baseline="0" noProof="0" dirty="0">
                <a:ln w="6600">
                  <a:noFill/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НПВ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2FDCA-8712-4832-988E-564182E1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02" y="4162880"/>
            <a:ext cx="2713594" cy="11144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uk-UA" sz="4000" b="1" dirty="0">
                <a:ln w="6600">
                  <a:noFill/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latin typeface="+mn-lt"/>
                <a:ea typeface="+mn-ea"/>
                <a:cs typeface="+mn-cs"/>
              </a:rPr>
              <a:t>Кращий </a:t>
            </a:r>
            <a:br>
              <a:rPr lang="uk-UA" sz="4000" b="1" dirty="0">
                <a:ln w="6600">
                  <a:noFill/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uk-UA" sz="4000" b="1" dirty="0">
                <a:ln w="6600">
                  <a:noFill/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latin typeface="+mn-lt"/>
                <a:ea typeface="+mn-ea"/>
                <a:cs typeface="+mn-cs"/>
              </a:rPr>
              <a:t>досвід </a:t>
            </a:r>
            <a:br>
              <a:rPr lang="uk-UA" sz="4000" b="1" dirty="0">
                <a:ln w="6600">
                  <a:noFill/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uk-UA" sz="4000" b="1" dirty="0">
                <a:ln w="6600">
                  <a:noFill/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latin typeface="+mn-lt"/>
                <a:ea typeface="+mn-ea"/>
                <a:cs typeface="+mn-cs"/>
              </a:rPr>
              <a:t>роботи</a:t>
            </a:r>
          </a:p>
        </p:txBody>
      </p:sp>
      <p:sp>
        <p:nvSpPr>
          <p:cNvPr id="18439" name="Прямоугольник 5">
            <a:extLst>
              <a:ext uri="{FF2B5EF4-FFF2-40B4-BE49-F238E27FC236}">
                <a16:creationId xmlns:a16="http://schemas.microsoft.com/office/drawing/2014/main" id="{C31F9772-CF3B-489B-B5F5-D6F82DC1A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07" y="1701970"/>
            <a:ext cx="11340444" cy="77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uk-UA" alt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Завдання – </a:t>
            </a:r>
            <a:r>
              <a:rPr kumimoji="0" lang="uk-UA" altLang="uk-UA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активізація спілкування з учасниками-героями АТО, співпраці                                  з громадськими організаціями для формування світоглядних позицій патріота, захисника</a:t>
            </a:r>
            <a:endParaRPr kumimoji="0" lang="uk-UA" altLang="uk-UA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4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Частина кола 16">
            <a:extLst>
              <a:ext uri="{FF2B5EF4-FFF2-40B4-BE49-F238E27FC236}">
                <a16:creationId xmlns:a16="http://schemas.microsoft.com/office/drawing/2014/main" id="{BDD6AEF6-B302-4E28-9CAE-C0C700E7B90A}"/>
              </a:ext>
            </a:extLst>
          </p:cNvPr>
          <p:cNvSpPr/>
          <p:nvPr/>
        </p:nvSpPr>
        <p:spPr>
          <a:xfrm>
            <a:off x="2932106" y="1746066"/>
            <a:ext cx="3797559" cy="3162127"/>
          </a:xfrm>
          <a:prstGeom prst="pie">
            <a:avLst>
              <a:gd name="adj1" fmla="val 10824965"/>
              <a:gd name="adj2" fmla="val 1514234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Частина кола 17">
            <a:extLst>
              <a:ext uri="{FF2B5EF4-FFF2-40B4-BE49-F238E27FC236}">
                <a16:creationId xmlns:a16="http://schemas.microsoft.com/office/drawing/2014/main" id="{13E7F5B0-D4BC-4BD6-89E4-42BC55EB6671}"/>
              </a:ext>
            </a:extLst>
          </p:cNvPr>
          <p:cNvSpPr/>
          <p:nvPr/>
        </p:nvSpPr>
        <p:spPr>
          <a:xfrm>
            <a:off x="2942138" y="2677828"/>
            <a:ext cx="3797559" cy="3162127"/>
          </a:xfrm>
          <a:prstGeom prst="pie">
            <a:avLst>
              <a:gd name="adj1" fmla="val 6695283"/>
              <a:gd name="adj2" fmla="val 1079178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Частина кола 14">
            <a:extLst>
              <a:ext uri="{FF2B5EF4-FFF2-40B4-BE49-F238E27FC236}">
                <a16:creationId xmlns:a16="http://schemas.microsoft.com/office/drawing/2014/main" id="{BD8DB67B-77FF-48DF-8345-98F6E19D1084}"/>
              </a:ext>
            </a:extLst>
          </p:cNvPr>
          <p:cNvSpPr/>
          <p:nvPr/>
        </p:nvSpPr>
        <p:spPr>
          <a:xfrm>
            <a:off x="5208684" y="2771862"/>
            <a:ext cx="3797559" cy="3162127"/>
          </a:xfrm>
          <a:prstGeom prst="pie">
            <a:avLst>
              <a:gd name="adj1" fmla="val 36438"/>
              <a:gd name="adj2" fmla="val 361058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Частина кола 2">
            <a:extLst>
              <a:ext uri="{FF2B5EF4-FFF2-40B4-BE49-F238E27FC236}">
                <a16:creationId xmlns:a16="http://schemas.microsoft.com/office/drawing/2014/main" id="{168587E4-7265-4419-B1BE-7067D5D1B286}"/>
              </a:ext>
            </a:extLst>
          </p:cNvPr>
          <p:cNvSpPr/>
          <p:nvPr/>
        </p:nvSpPr>
        <p:spPr>
          <a:xfrm>
            <a:off x="5198652" y="1543394"/>
            <a:ext cx="3797559" cy="3162127"/>
          </a:xfrm>
          <a:prstGeom prst="pie">
            <a:avLst>
              <a:gd name="adj1" fmla="val 18343848"/>
              <a:gd name="adj2" fmla="val 2151453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9ACF236F-1B31-4A95-970C-A9A29D097C16}"/>
              </a:ext>
            </a:extLst>
          </p:cNvPr>
          <p:cNvGraphicFramePr/>
          <p:nvPr/>
        </p:nvGraphicFramePr>
        <p:xfrm>
          <a:off x="587829" y="1772816"/>
          <a:ext cx="11075436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5" name="Объект 8">
            <a:extLst>
              <a:ext uri="{FF2B5EF4-FFF2-40B4-BE49-F238E27FC236}">
                <a16:creationId xmlns:a16="http://schemas.microsoft.com/office/drawing/2014/main" id="{D96E0ABF-1DD7-406B-B2F6-2F47AAF36DF1}"/>
              </a:ext>
            </a:extLst>
          </p:cNvPr>
          <p:cNvSpPr txBox="1">
            <a:spLocks/>
          </p:cNvSpPr>
          <p:nvPr/>
        </p:nvSpPr>
        <p:spPr bwMode="auto">
          <a:xfrm>
            <a:off x="8100009" y="3137483"/>
            <a:ext cx="2817813" cy="647700"/>
          </a:xfrm>
          <a:prstGeom prst="rect">
            <a:avLst/>
          </a:prstGeom>
          <a:noFill/>
          <a:ln w="9525">
            <a:solidFill>
              <a:srgbClr val="0066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uk-UA" altLang="uk-UA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відновлено роботу музею</a:t>
            </a:r>
            <a:r>
              <a:rPr kumimoji="0" lang="uk-UA" altLang="uk-UA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«Пам’ять» - СЗШ № 34</a:t>
            </a:r>
          </a:p>
        </p:txBody>
      </p:sp>
      <p:sp>
        <p:nvSpPr>
          <p:cNvPr id="13" name="Объект 8">
            <a:extLst>
              <a:ext uri="{FF2B5EF4-FFF2-40B4-BE49-F238E27FC236}">
                <a16:creationId xmlns:a16="http://schemas.microsoft.com/office/drawing/2014/main" id="{C1E95C3F-94DE-49AC-8EC7-57D47631E47A}"/>
              </a:ext>
            </a:extLst>
          </p:cNvPr>
          <p:cNvSpPr txBox="1">
            <a:spLocks/>
          </p:cNvSpPr>
          <p:nvPr/>
        </p:nvSpPr>
        <p:spPr bwMode="auto">
          <a:xfrm>
            <a:off x="1597026" y="3170239"/>
            <a:ext cx="2987675" cy="981075"/>
          </a:xfrm>
          <a:prstGeom prst="rect">
            <a:avLst/>
          </a:prstGeom>
          <a:noFill/>
          <a:ln>
            <a:solidFill>
              <a:srgbClr val="00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2016/17 </a:t>
            </a:r>
            <a:r>
              <a:rPr kumimoji="0" lang="uk-UA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відкрито дошки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випускникам у 8 ЗНЗ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1, 4, 51, 62, 80, 81, 96, 118</a:t>
            </a:r>
            <a:endParaRPr kumimoji="0" lang="uk-UA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487" name="Объект 8">
            <a:extLst>
              <a:ext uri="{FF2B5EF4-FFF2-40B4-BE49-F238E27FC236}">
                <a16:creationId xmlns:a16="http://schemas.microsoft.com/office/drawing/2014/main" id="{C7D15A7E-E02E-43DB-8D36-6BDB110DECBB}"/>
              </a:ext>
            </a:extLst>
          </p:cNvPr>
          <p:cNvSpPr txBox="1">
            <a:spLocks/>
          </p:cNvSpPr>
          <p:nvPr/>
        </p:nvSpPr>
        <p:spPr bwMode="auto">
          <a:xfrm>
            <a:off x="8113094" y="4005264"/>
            <a:ext cx="2814638" cy="6953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відкрито музейну кімнату АТО</a:t>
            </a:r>
            <a:r>
              <a:rPr kumimoji="0" lang="uk-UA" altLang="uk-UA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«Фенікс» - НВК № 61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8E26DE0-2A1E-4908-9CC2-9DD0EB933B7C}"/>
              </a:ext>
            </a:extLst>
          </p:cNvPr>
          <p:cNvSpPr/>
          <p:nvPr/>
        </p:nvSpPr>
        <p:spPr>
          <a:xfrm>
            <a:off x="4584701" y="1620198"/>
            <a:ext cx="42484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154 </a:t>
            </a:r>
            <a:r>
              <a:rPr kumimoji="0" lang="ru-RU" sz="4000" b="1" i="0" u="none" strike="noStrike" kern="1200" cap="none" spc="0" normalizeH="0" baseline="0" noProof="0" dirty="0" err="1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денні</a:t>
            </a:r>
            <a:r>
              <a:rPr kumimoji="0" lang="ru-RU" sz="4000" b="1" i="0" u="none" strike="noStrike" kern="1200" cap="none" spc="0" normalizeH="0" baseline="0" noProof="0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ЗНЗ</a:t>
            </a:r>
          </a:p>
        </p:txBody>
      </p:sp>
      <p:sp>
        <p:nvSpPr>
          <p:cNvPr id="20489" name="Прямоугольник 6">
            <a:extLst>
              <a:ext uri="{FF2B5EF4-FFF2-40B4-BE49-F238E27FC236}">
                <a16:creationId xmlns:a16="http://schemas.microsoft.com/office/drawing/2014/main" id="{DD61935F-21D4-47E7-9574-F59B54DD1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40" y="5907089"/>
            <a:ext cx="115636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Перспектива</a:t>
            </a:r>
            <a:r>
              <a:rPr kumimoji="0" lang="uk-UA" alt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реконструкція/ реекспозиція 28 музеїв, 47 музейних кімнат</a:t>
            </a:r>
            <a:endParaRPr kumimoji="0" lang="uk-UA" altLang="uk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Прямоугольник 5">
            <a:extLst>
              <a:ext uri="{FF2B5EF4-FFF2-40B4-BE49-F238E27FC236}">
                <a16:creationId xmlns:a16="http://schemas.microsoft.com/office/drawing/2014/main" id="{B6DF26EB-1ECD-4199-B514-9BFAEEACC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05" y="1026721"/>
            <a:ext cx="8635506" cy="67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Національно-патріотичне виховання</a:t>
            </a: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C930A19-6C03-4426-8DA9-581963C5B78C}"/>
              </a:ext>
            </a:extLst>
          </p:cNvPr>
          <p:cNvSpPr/>
          <p:nvPr/>
        </p:nvSpPr>
        <p:spPr>
          <a:xfrm>
            <a:off x="6274072" y="3816501"/>
            <a:ext cx="1034194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89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музей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ні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кімнати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65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AE5B0355-587F-4147-BF2F-EB2A61714192}"/>
              </a:ext>
            </a:extLst>
          </p:cNvPr>
          <p:cNvSpPr/>
          <p:nvPr/>
        </p:nvSpPr>
        <p:spPr>
          <a:xfrm>
            <a:off x="8688978" y="2118877"/>
            <a:ext cx="3030583" cy="2910323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58" name="Номер слайда 3">
            <a:extLst>
              <a:ext uri="{FF2B5EF4-FFF2-40B4-BE49-F238E27FC236}">
                <a16:creationId xmlns:a16="http://schemas.microsoft.com/office/drawing/2014/main" id="{DAA6AB16-5C71-4EEA-8F92-0CA0FD0F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5E4D63-3C8F-437C-A936-525C36EA2AFE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CDA7253-3BBC-46FB-80C2-1A629207776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45764" y="2092751"/>
          <a:ext cx="9470174" cy="4628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0420" name="Picture 4" descr="Результат пошуку зображень за запитом &quot;патріотичне виховання учнів&quot;">
            <a:extLst>
              <a:ext uri="{FF2B5EF4-FFF2-40B4-BE49-F238E27FC236}">
                <a16:creationId xmlns:a16="http://schemas.microsoft.com/office/drawing/2014/main" id="{5AAF15D9-20AF-4012-9D00-7EF19959F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2417" y="3955530"/>
            <a:ext cx="1959148" cy="19591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6" descr="Результат пошуку зображень за запитом &quot;патріотичне виховання учнів&quot;">
            <a:extLst>
              <a:ext uri="{FF2B5EF4-FFF2-40B4-BE49-F238E27FC236}">
                <a16:creationId xmlns:a16="http://schemas.microsoft.com/office/drawing/2014/main" id="{6598F113-9A13-4A90-8527-074AFAA44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605" y="2213501"/>
            <a:ext cx="3115189" cy="219361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C0AB4F19-A42A-4797-B693-03CB9C9C3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05" y="1026721"/>
            <a:ext cx="8635506" cy="67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Національно-патріотичне виховання</a:t>
            </a:r>
          </a:p>
        </p:txBody>
      </p:sp>
    </p:spTree>
    <p:extLst>
      <p:ext uri="{BB962C8B-B14F-4D97-AF65-F5344CB8AC3E}">
        <p14:creationId xmlns:p14="http://schemas.microsoft.com/office/powerpoint/2010/main" val="293613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A7E1404F-B972-4847-9169-D56AE340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210" y="2264669"/>
            <a:ext cx="7632700" cy="1143000"/>
          </a:xfrm>
        </p:spPr>
        <p:txBody>
          <a:bodyPr>
            <a:noAutofit/>
          </a:bodyPr>
          <a:lstStyle/>
          <a:p>
            <a:pPr algn="ctr"/>
            <a:r>
              <a:rPr lang="uk-UA" altLang="uk-UA" sz="3200" b="1" dirty="0">
                <a:solidFill>
                  <a:srgbClr val="C00000"/>
                </a:solidFill>
              </a:rPr>
              <a:t>Планові огляди шкільних </a:t>
            </a:r>
            <a:br>
              <a:rPr lang="uk-UA" altLang="uk-UA" sz="3200" b="1" dirty="0">
                <a:solidFill>
                  <a:srgbClr val="C00000"/>
                </a:solidFill>
              </a:rPr>
            </a:br>
            <a:r>
              <a:rPr lang="uk-UA" altLang="uk-UA" sz="3200" b="1" dirty="0">
                <a:solidFill>
                  <a:srgbClr val="C00000"/>
                </a:solidFill>
              </a:rPr>
              <a:t>кабінетів, музеїв, музейних кімнат, </a:t>
            </a:r>
            <a:br>
              <a:rPr lang="uk-UA" altLang="uk-UA" sz="3200" b="1" dirty="0">
                <a:solidFill>
                  <a:srgbClr val="C00000"/>
                </a:solidFill>
              </a:rPr>
            </a:br>
            <a:r>
              <a:rPr lang="uk-UA" altLang="uk-UA" sz="2800" b="1" dirty="0">
                <a:solidFill>
                  <a:srgbClr val="002060"/>
                </a:solidFill>
              </a:rPr>
              <a:t>ІІ півріччя 2017 року </a:t>
            </a:r>
            <a:br>
              <a:rPr lang="uk-UA" altLang="uk-UA" sz="2800" dirty="0">
                <a:solidFill>
                  <a:srgbClr val="002060"/>
                </a:solidFill>
              </a:rPr>
            </a:br>
            <a:endParaRPr lang="uk-UA" altLang="uk-UA" sz="2800" dirty="0">
              <a:solidFill>
                <a:srgbClr val="002060"/>
              </a:solidFill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2D53B646-D12A-4CF9-A01C-3FDA0DDFFE7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76266" y="3577487"/>
          <a:ext cx="10802983" cy="238598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80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780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музейні кімнати історичного профілю</a:t>
                      </a:r>
                      <a:endParaRPr lang="uk-U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жовтень </a:t>
                      </a:r>
                      <a:endParaRPr lang="uk-U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52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музеї історичного профілю</a:t>
                      </a:r>
                      <a:endParaRPr lang="uk-U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жовтень-листопад</a:t>
                      </a:r>
                      <a:endParaRPr lang="uk-U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8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      кабінети курсу «Захист Вітчизни»</a:t>
                      </a:r>
                      <a:endParaRPr lang="uk-U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грудень</a:t>
                      </a:r>
                      <a:endParaRPr lang="uk-U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Прямоугольник 5">
            <a:extLst>
              <a:ext uri="{FF2B5EF4-FFF2-40B4-BE49-F238E27FC236}">
                <a16:creationId xmlns:a16="http://schemas.microsoft.com/office/drawing/2014/main" id="{71191C91-C2B5-4C54-B15A-EAE337115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05" y="1026721"/>
            <a:ext cx="8635506" cy="67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Національно-патріотичне виховання</a:t>
            </a:r>
          </a:p>
        </p:txBody>
      </p:sp>
    </p:spTree>
    <p:extLst>
      <p:ext uri="{BB962C8B-B14F-4D97-AF65-F5344CB8AC3E}">
        <p14:creationId xmlns:p14="http://schemas.microsoft.com/office/powerpoint/2010/main" val="370481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88E819CE-5174-40F7-9AC2-005412814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29372" y="1663152"/>
          <a:ext cx="113272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3" name="Объект 8">
            <a:extLst>
              <a:ext uri="{FF2B5EF4-FFF2-40B4-BE49-F238E27FC236}">
                <a16:creationId xmlns:a16="http://schemas.microsoft.com/office/drawing/2014/main" id="{609F3688-87F3-42D3-B2E8-524652D1398F}"/>
              </a:ext>
            </a:extLst>
          </p:cNvPr>
          <p:cNvSpPr txBox="1">
            <a:spLocks/>
          </p:cNvSpPr>
          <p:nvPr/>
        </p:nvSpPr>
        <p:spPr bwMode="auto">
          <a:xfrm>
            <a:off x="9832975" y="2707387"/>
            <a:ext cx="181909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переможець </a:t>
            </a: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СЗШ № 6</a:t>
            </a:r>
            <a:endParaRPr kumimoji="0" lang="uk-UA" altLang="uk-UA" sz="18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34" name="Прямоугольник 1">
            <a:extLst>
              <a:ext uri="{FF2B5EF4-FFF2-40B4-BE49-F238E27FC236}">
                <a16:creationId xmlns:a16="http://schemas.microsoft.com/office/drawing/2014/main" id="{172F505F-D8F2-4244-84F6-19633112B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4992" y="1996804"/>
            <a:ext cx="4210321" cy="44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призери - </a:t>
            </a: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ЗНЗ №№ 11,136,139</a:t>
            </a:r>
          </a:p>
        </p:txBody>
      </p:sp>
      <p:sp>
        <p:nvSpPr>
          <p:cNvPr id="22535" name="Прямоугольник 2">
            <a:extLst>
              <a:ext uri="{FF2B5EF4-FFF2-40B4-BE49-F238E27FC236}">
                <a16:creationId xmlns:a16="http://schemas.microsoft.com/office/drawing/2014/main" id="{04583476-0A5E-4B2A-A1C4-4FD814B54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614" y="3697499"/>
            <a:ext cx="3151186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2 призери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ЗНЗ №№ 22,37,70</a:t>
            </a:r>
          </a:p>
        </p:txBody>
      </p:sp>
      <p:sp>
        <p:nvSpPr>
          <p:cNvPr id="9" name="Прямоугольник 5">
            <a:extLst>
              <a:ext uri="{FF2B5EF4-FFF2-40B4-BE49-F238E27FC236}">
                <a16:creationId xmlns:a16="http://schemas.microsoft.com/office/drawing/2014/main" id="{5B27E0EA-D3FB-4576-9A0B-1348639C2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04" y="1076581"/>
            <a:ext cx="8635506" cy="67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Національно-патріотичне виховання</a:t>
            </a:r>
          </a:p>
        </p:txBody>
      </p:sp>
      <p:sp>
        <p:nvSpPr>
          <p:cNvPr id="11" name="Объект 5"/>
          <p:cNvSpPr>
            <a:spLocks noGrp="1"/>
          </p:cNvSpPr>
          <p:nvPr>
            <p:ph sz="half" idx="4294967295"/>
          </p:nvPr>
        </p:nvSpPr>
        <p:spPr>
          <a:xfrm>
            <a:off x="429371" y="1905810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2017 рік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6764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242</Words>
  <Application>Microsoft Office PowerPoint</Application>
  <PresentationFormat>Широкий екран</PresentationFormat>
  <Paragraphs>66</Paragraphs>
  <Slides>6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Національно-патріотичне виховання</vt:lpstr>
      <vt:lpstr>Кращий  досвід  роботи</vt:lpstr>
      <vt:lpstr>Презентація PowerPoint</vt:lpstr>
      <vt:lpstr>Презентація PowerPoint</vt:lpstr>
      <vt:lpstr>Планові огляди шкільних  кабінетів, музеїв, музейних кімнат,  ІІ півріччя 2017 року 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Національно-патріотичне виховання</dc:title>
  <dc:creator>Кузічев Микола</dc:creator>
  <cp:lastModifiedBy>Кузічев Микола</cp:lastModifiedBy>
  <cp:revision>1</cp:revision>
  <dcterms:created xsi:type="dcterms:W3CDTF">2017-08-28T21:39:14Z</dcterms:created>
  <dcterms:modified xsi:type="dcterms:W3CDTF">2017-08-28T21:41:53Z</dcterms:modified>
</cp:coreProperties>
</file>