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2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5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7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5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DDA8-AD99-4B6E-8F64-6BF6596D2F59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7875-EFC4-4DCA-A938-CB2BAA8B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0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967155"/>
            <a:ext cx="12192000" cy="13188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международного общественного союза «Единый простор»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социальным проектам в школах АНД- и Самарского районов г. Днепропетровска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течении апреля-мая 2015 года в рамках единого социально-значимого проекта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20109"/>
            <a:ext cx="12192000" cy="9671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– мой дом родной. Открой в себе лидера»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6728"/>
            <a:ext cx="12245420" cy="2881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7" y="4335826"/>
            <a:ext cx="2183540" cy="21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146" y="1904050"/>
            <a:ext cx="2876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НВК № 110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146" y="2673491"/>
            <a:ext cx="8653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Проведена общешкольная </a:t>
            </a:r>
            <a:r>
              <a:rPr lang="ru-RU" sz="2400" dirty="0"/>
              <a:t>ярмарка, на которой ученики </a:t>
            </a:r>
            <a:endParaRPr lang="ru-RU" sz="2400" dirty="0" smtClean="0"/>
          </a:p>
          <a:p>
            <a:r>
              <a:rPr lang="ru-RU" sz="2400" dirty="0" smtClean="0"/>
              <a:t>собрали </a:t>
            </a:r>
            <a:r>
              <a:rPr lang="ru-RU" sz="2400" dirty="0"/>
              <a:t>средства для реализации проектов. </a:t>
            </a:r>
            <a:endParaRPr lang="ru-RU" sz="2400" dirty="0" smtClean="0"/>
          </a:p>
          <a:p>
            <a:r>
              <a:rPr lang="ru-RU" sz="2400" dirty="0" smtClean="0"/>
              <a:t>- На </a:t>
            </a:r>
            <a:r>
              <a:rPr lang="ru-RU" sz="2400" dirty="0"/>
              <a:t>стене спортивного зала появилось патриотическое </a:t>
            </a:r>
            <a:endParaRPr lang="ru-RU" sz="2400" dirty="0" smtClean="0"/>
          </a:p>
          <a:p>
            <a:r>
              <a:rPr lang="ru-RU" sz="2400" dirty="0" smtClean="0"/>
              <a:t>граффити (</a:t>
            </a:r>
            <a:r>
              <a:rPr lang="ru-RU" sz="2400" dirty="0"/>
              <a:t>совместная работа учащихся, учителей и родителей). </a:t>
            </a:r>
            <a:endParaRPr lang="ru-RU" sz="2400" dirty="0" smtClean="0"/>
          </a:p>
          <a:p>
            <a:r>
              <a:rPr lang="ru-RU" sz="2400" dirty="0" smtClean="0"/>
              <a:t>- Прошла </a:t>
            </a:r>
            <a:r>
              <a:rPr lang="ru-RU" sz="2400" dirty="0"/>
              <a:t>реконструкция школьных клумб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проекту ландшафтного </a:t>
            </a:r>
            <a:r>
              <a:rPr lang="ru-RU" sz="2400" dirty="0" smtClean="0"/>
              <a:t>дизайнера. </a:t>
            </a:r>
          </a:p>
          <a:p>
            <a:r>
              <a:rPr lang="ru-RU" sz="2400" dirty="0" smtClean="0"/>
              <a:t>- В </a:t>
            </a:r>
            <a:r>
              <a:rPr lang="ru-RU" sz="2400" dirty="0"/>
              <a:t>коридоре школы оформлен «Венчик творчества».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1478" y="1581648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9219" name="Picture 3" descr="D:\Общественная деятельность\ГС Єдиний простір\Территориальное самоуправление_Школа своими руками\Фото\110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86" y="4639300"/>
            <a:ext cx="3389991" cy="1907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D:\Общественная деятельность\ГС Єдиний простір\Территориальное самоуправление_Школа своими руками\Фото\T8btQ1X4J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88" y="2288770"/>
            <a:ext cx="2923643" cy="203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801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3" y="1781101"/>
            <a:ext cx="2876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НВК № 122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59" y="2587763"/>
            <a:ext cx="8760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В </a:t>
            </a:r>
            <a:r>
              <a:rPr lang="ru-RU" sz="2400" dirty="0"/>
              <a:t>парковой зоне напротив учебного заведения восстановлена </a:t>
            </a:r>
            <a:endParaRPr lang="ru-RU" sz="2400" dirty="0" smtClean="0"/>
          </a:p>
          <a:p>
            <a:r>
              <a:rPr lang="ru-RU" sz="2400" dirty="0" smtClean="0"/>
              <a:t>(поштукатурена) сцена </a:t>
            </a:r>
            <a:r>
              <a:rPr lang="ru-RU" sz="2400" dirty="0"/>
              <a:t>для </a:t>
            </a:r>
            <a:r>
              <a:rPr lang="ru-RU" sz="2400" dirty="0" smtClean="0"/>
              <a:t>выступлений.</a:t>
            </a:r>
          </a:p>
          <a:p>
            <a:r>
              <a:rPr lang="ru-RU" sz="2400" dirty="0" smtClean="0"/>
              <a:t>- Нанесен </a:t>
            </a:r>
            <a:r>
              <a:rPr lang="ru-RU" sz="2400" dirty="0"/>
              <a:t>рисунок – Петриковская </a:t>
            </a:r>
            <a:r>
              <a:rPr lang="ru-RU" sz="2400" dirty="0" smtClean="0"/>
              <a:t>роспись.</a:t>
            </a:r>
          </a:p>
          <a:p>
            <a:r>
              <a:rPr lang="ru-RU" sz="2400" dirty="0" smtClean="0"/>
              <a:t>- Окрашены </a:t>
            </a:r>
            <a:r>
              <a:rPr lang="ru-RU" sz="2400" dirty="0"/>
              <a:t>спортивные </a:t>
            </a:r>
            <a:r>
              <a:rPr lang="ru-RU" sz="2400" dirty="0" smtClean="0"/>
              <a:t>снаряды </a:t>
            </a:r>
            <a:r>
              <a:rPr lang="ru-RU" sz="2400" dirty="0"/>
              <a:t>и игровая площадка для детей.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1478" y="1581648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7170" name="Picture 2" descr="D:\Общественная деятельность\ГС Єдиний простір\Территориальное самоуправление_Школа своими руками\Фото\D3y4yIYZa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75" y="2823047"/>
            <a:ext cx="270105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D:\Общественная деятельность\ГС Єдиний простір\Территориальное самоуправление_Школа своими руками\Фото\122 площад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17" y="4317784"/>
            <a:ext cx="2774732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D:\Общественная деятельность\ГС Єдиний простір\Территориальное самоуправление_Школа своими руками\Фото\122 ре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93" y="4317784"/>
            <a:ext cx="313324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D:\Общественная деятельность\ГС Єдиний простір\Территориальное самоуправление_Школа своими руками\Фото\122 вс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78" y="4317784"/>
            <a:ext cx="2730200" cy="18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8142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6385"/>
            <a:ext cx="12192000" cy="30597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инвестиций команд-участниц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коммунальную собственность города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 </a:t>
            </a: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490 000 грн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9222" y="3019643"/>
            <a:ext cx="6544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Школы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провели ряд спортивных мероприятий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международному дню здоровья,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майским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праздникам и другим датам: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спортивные </a:t>
            </a:r>
            <a:r>
              <a:rPr lang="ru-RU" sz="2400" b="1" dirty="0">
                <a:solidFill>
                  <a:srgbClr val="FF0000"/>
                </a:solidFill>
              </a:rPr>
              <a:t>соревнования, конкурсы,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викторины</a:t>
            </a:r>
            <a:r>
              <a:rPr lang="ru-RU" sz="2400" b="1" dirty="0">
                <a:solidFill>
                  <a:srgbClr val="FF0000"/>
                </a:solidFill>
              </a:rPr>
              <a:t>, фитнес-марафоны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78166"/>
            <a:ext cx="10330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Организаторами были проведены интерактивные встречи, 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мастер-классы, тренинги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с учениками касательно здорового образа жизни.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69" y="5068888"/>
            <a:ext cx="78417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Количество учеников, посещающих спортивные секции, 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увеличилось по результатам проекта 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25-30 %.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«Здоровый Я»: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10242" name="Picture 2" descr="D:\Общественная деятельность\ГС Єдиний простір\Территориальное самоуправление_Школа своими руками\Фото\-Qkna9lJz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62999"/>
            <a:ext cx="2481957" cy="1652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D:\Общественная деятельность\ГС Єдиний простір\Территориальное самоуправление_Школа своими руками\Фото\luiKSZqyx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50" y="5068888"/>
            <a:ext cx="2682384" cy="1508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D:\Общественная деятельность\ГС Єдиний простір\Территориальное самоуправление_Школа своими руками\Фото\plGqYiQh6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32" y="3736288"/>
            <a:ext cx="2275896" cy="152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602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11" y="4016324"/>
            <a:ext cx="80763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 основании реализации конкретных проектов и задач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была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активизирована и увеличена эффективность работы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парламентов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лидеров школ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861" y="2160676"/>
            <a:ext cx="1057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Было сформировано </a:t>
            </a:r>
            <a:r>
              <a:rPr lang="ru-RU" sz="2400" b="1" dirty="0" smtClean="0">
                <a:solidFill>
                  <a:srgbClr val="FF0000"/>
                </a:solidFill>
              </a:rPr>
              <a:t>9 социально-значимых проектов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для районов и города.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915" y="2838406"/>
            <a:ext cx="6739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Школьниками было посещено </a:t>
            </a:r>
            <a:r>
              <a:rPr lang="ru-RU" sz="2400" b="1" dirty="0" smtClean="0">
                <a:solidFill>
                  <a:srgbClr val="FF0000"/>
                </a:solidFill>
              </a:rPr>
              <a:t>8 мастер-классов 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 развитию талантов и способностей.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«Успешный Я»: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11266" name="Picture 2" descr="D:\Общественная деятельность\ГС Єдиний простір\Производственное самоуправление_Успешный Я\Проекты на конкурс\Фильм\Прое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01" y="4947976"/>
            <a:ext cx="2107388" cy="15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Общественная деятельность\ГС Єдиний простір\Производственное самоуправление_Успешный Я\Проекты на конкурс\90 Детский центр призвание\Детский цен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94" y="4689782"/>
            <a:ext cx="2262101" cy="15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Общественная деятельность\ГС Єдиний простір\Производственное самоуправление_Успешный Я\Проекты на конкурс\Комлекс развития молодежи\Успешный 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74" y="2756354"/>
            <a:ext cx="2180104" cy="1635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D:\Общественная деятельность\ГС Єдиний простір\Производственное самоуправление_Успешный Я\Проекты на конкурс\Фильм\Прое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27" y="4947976"/>
            <a:ext cx="2107388" cy="158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D:\Общественная деятельность\ГС Єдиний простір\Производственное самоуправление_Успешный Я\Проекты на конкурс\90 Детский центр призвание\Детский цен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20" y="4689782"/>
            <a:ext cx="2262101" cy="1534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652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25" y="2081092"/>
            <a:ext cx="10247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Был собран весомый объем одежды, продуктов, средств личной гигиены,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канцтоваров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мягких игрушек для обездоленных детей 2-х городских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4-х областных детских домов и интернатов на общую сумму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2398" y="3281421"/>
            <a:ext cx="4035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65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000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«Дети-детям»: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12290" name="Picture 2" descr="D:\Общественная деятельность\ГС Єдиний простір\Территориальное самоуправление_Школа своими руками\Фото\Дети детя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4" y="3847446"/>
            <a:ext cx="2421276" cy="161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D:\Общественная деятельность\ГС Єдиний простір\Территориальное самоуправление_Школа своими руками\Фото\Дети детя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00" y="4151892"/>
            <a:ext cx="3183742" cy="194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3" name="Picture 5" descr="D:\Общественная деятельность\ГС Єдиний простір\Территориальное самоуправление_Школа своими руками\Фото\дет дет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00" y="4151892"/>
            <a:ext cx="2691700" cy="173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75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847" y="376030"/>
            <a:ext cx="885107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4-х вышеуказанных проектов подводились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Общегородском молодежном фестивале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«ЖИТЬ ЗДОРОВО!»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парке им. Л.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Глобы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2015 года ,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школы в каждом проекте были награждены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денежными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материальными призами на общую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1441" y="2601461"/>
            <a:ext cx="6976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320 000 грн.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13319" name="Picture 7" descr="D:\Общественная деятельность\ГС Єдиний простір\Территориальное самоуправление_Школа своими руками\Фото\DLY9KOJkJ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74" y="4903379"/>
            <a:ext cx="2345032" cy="1564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1" name="Picture 9" descr="D:\Общественная деятельность\ГС Єдиний простір\Территориальное самоуправление_Школа своими руками\Фото\Q9ouJKS4aj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29" y="3747929"/>
            <a:ext cx="2921353" cy="194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2" name="Picture 10" descr="D:\Общественная деятельность\ГС Єдиний простір\Территориальное самоуправление_Школа своими руками\Фото\QYClpn_Vz7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05" y="4282335"/>
            <a:ext cx="3276073" cy="2185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C:\Users\BUH\Documents\2015-06-06\2015-06-06\DSC_00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7" y="2947470"/>
            <a:ext cx="2667524" cy="177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74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57"/>
            <a:ext cx="12192000" cy="161622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Общее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школ-участниц проектов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891" y="1839752"/>
            <a:ext cx="5241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своими руками»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65" y="3249583"/>
            <a:ext cx="10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700" y="2374992"/>
            <a:ext cx="4048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Проект</a:t>
            </a:r>
            <a:r>
              <a:rPr lang="ru-RU" sz="2000" dirty="0"/>
              <a:t>, в котором команды школ </a:t>
            </a:r>
            <a:endParaRPr lang="ru-RU" sz="2000" dirty="0" smtClean="0"/>
          </a:p>
          <a:p>
            <a:r>
              <a:rPr lang="ru-RU" sz="2000" dirty="0" smtClean="0"/>
              <a:t>должны </a:t>
            </a:r>
            <a:r>
              <a:rPr lang="ru-RU" sz="2000" dirty="0"/>
              <a:t>были преобразить здание </a:t>
            </a:r>
            <a:endParaRPr lang="ru-RU" sz="2000" dirty="0" smtClean="0"/>
          </a:p>
          <a:p>
            <a:r>
              <a:rPr lang="ru-RU" sz="2000" dirty="0" smtClean="0"/>
              <a:t>самой </a:t>
            </a:r>
            <a:r>
              <a:rPr lang="ru-RU" sz="2000" dirty="0"/>
              <a:t>школы и школьного двора </a:t>
            </a:r>
            <a:endParaRPr lang="ru-RU" sz="2000" dirty="0" smtClean="0"/>
          </a:p>
          <a:p>
            <a:r>
              <a:rPr lang="ru-RU" sz="2000" dirty="0" smtClean="0"/>
              <a:t>конкретными делами.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8942" y="2105689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214" y="3864723"/>
            <a:ext cx="309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«Здоровый 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1437" y="4444292"/>
            <a:ext cx="48252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Проект</a:t>
            </a:r>
            <a:r>
              <a:rPr lang="ru-RU" sz="2000" dirty="0"/>
              <a:t>, в котором команды школ </a:t>
            </a:r>
            <a:endParaRPr lang="ru-RU" sz="2000" dirty="0" smtClean="0"/>
          </a:p>
          <a:p>
            <a:r>
              <a:rPr lang="ru-RU" sz="2000" dirty="0" smtClean="0"/>
              <a:t>должны </a:t>
            </a:r>
            <a:r>
              <a:rPr lang="ru-RU" sz="2000" dirty="0"/>
              <a:t>были максимально внедрять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свою жизнь программу </a:t>
            </a:r>
            <a:r>
              <a:rPr lang="ru-RU" sz="2000" dirty="0" smtClean="0"/>
              <a:t>рекомендуемых </a:t>
            </a:r>
          </a:p>
          <a:p>
            <a:r>
              <a:rPr lang="ru-RU" sz="2000" dirty="0" smtClean="0"/>
              <a:t>коллективных действий </a:t>
            </a:r>
            <a:r>
              <a:rPr lang="ru-RU" sz="2000" dirty="0"/>
              <a:t>и мероприятий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здоровому образу жизни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ЗОЖ – занятие спортом и творчеством, </a:t>
            </a:r>
            <a:endParaRPr lang="ru-RU" sz="2000" dirty="0" smtClean="0"/>
          </a:p>
          <a:p>
            <a:r>
              <a:rPr lang="ru-RU" sz="2000" dirty="0" smtClean="0"/>
              <a:t>здоровое </a:t>
            </a:r>
            <a:r>
              <a:rPr lang="ru-RU" sz="2000" dirty="0"/>
              <a:t>питание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25262" y="3162484"/>
            <a:ext cx="88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40" y="4288873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780" y="2617463"/>
            <a:ext cx="4653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Проект</a:t>
            </a:r>
            <a:r>
              <a:rPr lang="ru-RU" sz="2000" dirty="0"/>
              <a:t>, в котором успешные ученики </a:t>
            </a:r>
            <a:endParaRPr lang="ru-RU" sz="2000" dirty="0" smtClean="0"/>
          </a:p>
          <a:p>
            <a:r>
              <a:rPr lang="ru-RU" sz="2000" dirty="0" smtClean="0"/>
              <a:t>своих </a:t>
            </a:r>
            <a:r>
              <a:rPr lang="ru-RU" sz="2000" dirty="0"/>
              <a:t>школ должны были подать </a:t>
            </a:r>
            <a:endParaRPr lang="ru-RU" sz="2000" dirty="0" smtClean="0"/>
          </a:p>
          <a:p>
            <a:r>
              <a:rPr lang="ru-RU" sz="2000" dirty="0" smtClean="0"/>
              <a:t>проекты </a:t>
            </a:r>
            <a:r>
              <a:rPr lang="ru-RU" sz="2000" dirty="0"/>
              <a:t>для развития районов и </a:t>
            </a:r>
            <a:r>
              <a:rPr lang="ru-RU" sz="2000" dirty="0" smtClean="0"/>
              <a:t>города.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9791" y="5536133"/>
            <a:ext cx="889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55540" y="1982693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5247" y="2031663"/>
            <a:ext cx="313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«Успешный Я»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9982" y="4542091"/>
            <a:ext cx="4214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Проект </a:t>
            </a:r>
            <a:r>
              <a:rPr lang="ru-RU" sz="2000" dirty="0"/>
              <a:t>оказания помощи от школ </a:t>
            </a:r>
            <a:endParaRPr lang="ru-RU" sz="2000" dirty="0" smtClean="0"/>
          </a:p>
          <a:p>
            <a:r>
              <a:rPr lang="ru-RU" sz="2000" dirty="0" smtClean="0"/>
              <a:t>детям-сиротам </a:t>
            </a:r>
            <a:r>
              <a:rPr lang="ru-RU" sz="2000" dirty="0"/>
              <a:t>и инвалидам </a:t>
            </a:r>
            <a:endParaRPr lang="ru-RU" sz="2000" dirty="0" smtClean="0"/>
          </a:p>
          <a:p>
            <a:r>
              <a:rPr lang="ru-RU" sz="2000" dirty="0" smtClean="0"/>
              <a:t>из </a:t>
            </a:r>
            <a:r>
              <a:rPr lang="ru-RU" sz="2000" dirty="0"/>
              <a:t>детских домов Днепропетровска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Днепропетровской области в виде </a:t>
            </a:r>
            <a:endParaRPr lang="ru-RU" sz="2000" dirty="0" smtClean="0"/>
          </a:p>
          <a:p>
            <a:r>
              <a:rPr lang="ru-RU" sz="2000" dirty="0" smtClean="0"/>
              <a:t>продуктов</a:t>
            </a:r>
            <a:r>
              <a:rPr lang="ru-RU" sz="2000" dirty="0"/>
              <a:t>, одежды, средств личной </a:t>
            </a:r>
            <a:endParaRPr lang="ru-RU" sz="2000" dirty="0" smtClean="0"/>
          </a:p>
          <a:p>
            <a:r>
              <a:rPr lang="ru-RU" sz="2000" dirty="0" smtClean="0"/>
              <a:t>гигиены</a:t>
            </a:r>
            <a:r>
              <a:rPr lang="ru-RU" sz="2000" dirty="0"/>
              <a:t>, </a:t>
            </a:r>
            <a:r>
              <a:rPr lang="ru-RU" sz="2000" dirty="0" smtClean="0"/>
              <a:t>канцтоваров </a:t>
            </a:r>
            <a:r>
              <a:rPr lang="ru-RU" sz="2000" dirty="0"/>
              <a:t>и т.д.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0892" y="5577819"/>
            <a:ext cx="88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164" y="437001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9937" y="3895760"/>
            <a:ext cx="3030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«Дети-детям»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79" y="1994352"/>
            <a:ext cx="3129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ССЗШ №142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568" y="2934982"/>
            <a:ext cx="111628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Благоустройство </a:t>
            </a:r>
            <a:r>
              <a:rPr lang="ru-RU" sz="2400" dirty="0"/>
              <a:t>школьного двора: завоз земли, высадка растений, дизайн клумб.</a:t>
            </a:r>
          </a:p>
          <a:p>
            <a:r>
              <a:rPr lang="ru-RU" sz="2400" dirty="0" smtClean="0"/>
              <a:t>- Ремонт </a:t>
            </a:r>
            <a:r>
              <a:rPr lang="ru-RU" sz="2400" dirty="0"/>
              <a:t>рекреации.</a:t>
            </a:r>
          </a:p>
          <a:p>
            <a:r>
              <a:rPr lang="ru-RU" sz="2400" dirty="0" smtClean="0"/>
              <a:t>- Декоративное </a:t>
            </a:r>
            <a:r>
              <a:rPr lang="ru-RU" sz="2400" dirty="0"/>
              <a:t>оформление рекреации средней школы в стиле «кантри», </a:t>
            </a:r>
            <a:endParaRPr lang="ru-RU" sz="2400" dirty="0" smtClean="0"/>
          </a:p>
          <a:p>
            <a:r>
              <a:rPr lang="ru-RU" sz="2400" dirty="0" smtClean="0"/>
              <a:t>художественная </a:t>
            </a:r>
            <a:r>
              <a:rPr lang="ru-RU" sz="2400" dirty="0"/>
              <a:t>роспись стен к произведениям Т. Шевченко.</a:t>
            </a:r>
          </a:p>
          <a:p>
            <a:r>
              <a:rPr lang="ru-RU" sz="2400" dirty="0" smtClean="0"/>
              <a:t>- Нанесены </a:t>
            </a:r>
            <a:r>
              <a:rPr lang="ru-RU" sz="2400" dirty="0"/>
              <a:t>граффити на фасадную стену площади военной подготовки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2258" y="1640409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АНД-район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2053" name="Picture 5" descr="D:\Общественная деятельность\ГС Єдиний простір\Территориальное самоуправление_Школа своими руками\Фото\142 клумб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63" y="5272000"/>
            <a:ext cx="2467510" cy="135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D:\Общественная деятельность\ГС Єдиний простір\Территориальное самоуправление_Школа своими руками\Фото\142 стена снаружи роспис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4825" b="3874"/>
          <a:stretch/>
        </p:blipFill>
        <p:spPr bwMode="auto">
          <a:xfrm>
            <a:off x="9905067" y="5226506"/>
            <a:ext cx="2286933" cy="1351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D:\Общественная деятельность\ГС Єдиний простір\Территориальное самоуправление_Школа своими руками\Фото\142 стена внутри роспи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86" y="5231989"/>
            <a:ext cx="2647018" cy="135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D:\Общественная деятельность\ГС Єдиний простір\Территориальное самоуправление_Школа своими руками\Фото\142 рекрац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3"/>
          <a:stretch/>
        </p:blipFill>
        <p:spPr bwMode="auto">
          <a:xfrm>
            <a:off x="4761177" y="5246600"/>
            <a:ext cx="2129246" cy="135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D:\Общественная деятельность\ГС Єдиний простір\Территориальное самоуправление_Школа своими руками\Фото\142 земля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7"/>
          <a:stretch/>
        </p:blipFill>
        <p:spPr bwMode="auto">
          <a:xfrm>
            <a:off x="300" y="5284700"/>
            <a:ext cx="1942800" cy="135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18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123" y="1933817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№133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123" y="2793079"/>
            <a:ext cx="70480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Посадили </a:t>
            </a:r>
            <a:r>
              <a:rPr lang="ru-RU" sz="2400" dirty="0"/>
              <a:t>цветы на школьном дворе.</a:t>
            </a:r>
          </a:p>
          <a:p>
            <a:r>
              <a:rPr lang="ru-RU" sz="2400" dirty="0" smtClean="0"/>
              <a:t>- Собственноручно </a:t>
            </a:r>
            <a:r>
              <a:rPr lang="ru-RU" sz="2400" dirty="0"/>
              <a:t>сделали детскую площадку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группы продленного дня.</a:t>
            </a:r>
          </a:p>
          <a:p>
            <a:r>
              <a:rPr lang="ru-RU" sz="2400" dirty="0" smtClean="0"/>
              <a:t>- Сделали </a:t>
            </a:r>
            <a:r>
              <a:rPr lang="ru-RU" sz="2400" dirty="0"/>
              <a:t>ремонт в коридорах на двух этажах, </a:t>
            </a:r>
            <a:endParaRPr lang="ru-RU" sz="2400" dirty="0" smtClean="0"/>
          </a:p>
          <a:p>
            <a:r>
              <a:rPr lang="ru-RU" sz="2400" dirty="0" smtClean="0"/>
              <a:t>картинную </a:t>
            </a:r>
            <a:r>
              <a:rPr lang="ru-RU" sz="2400" dirty="0"/>
              <a:t>галерею, </a:t>
            </a:r>
            <a:r>
              <a:rPr lang="ru-RU" sz="2400" dirty="0" smtClean="0"/>
              <a:t>уголок </a:t>
            </a:r>
            <a:r>
              <a:rPr lang="ru-RU" sz="2400" dirty="0"/>
              <a:t>отдыха (цветы, диваны).</a:t>
            </a:r>
          </a:p>
          <a:p>
            <a:r>
              <a:rPr lang="ru-RU" sz="2400" dirty="0" smtClean="0"/>
              <a:t>- Оформили </a:t>
            </a:r>
            <a:r>
              <a:rPr lang="ru-RU" sz="2400" dirty="0"/>
              <a:t>окна ламбрекенами.</a:t>
            </a:r>
          </a:p>
          <a:p>
            <a:r>
              <a:rPr lang="ru-RU" sz="2400" dirty="0" smtClean="0"/>
              <a:t>- Приобрели </a:t>
            </a:r>
            <a:r>
              <a:rPr lang="ru-RU" sz="2400" dirty="0"/>
              <a:t>полки для «Комнаты боевой славы», </a:t>
            </a:r>
            <a:endParaRPr lang="ru-RU" sz="2400" dirty="0" smtClean="0"/>
          </a:p>
          <a:p>
            <a:r>
              <a:rPr lang="ru-RU" sz="2400" dirty="0" smtClean="0"/>
              <a:t>стенд </a:t>
            </a:r>
            <a:r>
              <a:rPr lang="ru-RU" sz="2400" dirty="0"/>
              <a:t>с столовую.</a:t>
            </a:r>
          </a:p>
          <a:p>
            <a:r>
              <a:rPr lang="ru-RU" sz="2400" dirty="0" smtClean="0"/>
              <a:t>- 1-Б </a:t>
            </a:r>
            <a:r>
              <a:rPr lang="ru-RU" sz="2400" dirty="0"/>
              <a:t>класс приобрел жалюзи.</a:t>
            </a:r>
          </a:p>
          <a:p>
            <a:r>
              <a:rPr lang="ru-RU" sz="2400" dirty="0" smtClean="0"/>
              <a:t>- 5-Б </a:t>
            </a:r>
            <a:r>
              <a:rPr lang="ru-RU" sz="2400" dirty="0"/>
              <a:t>класс сделал зеленый уголок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2258" y="1640409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АНД-район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5122" name="Picture 2" descr="D:\Общественная деятельность\ГС Єдиний простір\Территориальное самоуправление_Школа своими руками\Фото\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7219" r="13878" b="13799"/>
          <a:stretch/>
        </p:blipFill>
        <p:spPr bwMode="auto">
          <a:xfrm>
            <a:off x="7210598" y="2318537"/>
            <a:ext cx="1731781" cy="178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Общественная деятельность\ГС Єдиний простір\Территориальное самоуправление_Школа своими руками\Фото\1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2460" r="2364"/>
          <a:stretch/>
        </p:blipFill>
        <p:spPr bwMode="auto">
          <a:xfrm>
            <a:off x="8038388" y="4771070"/>
            <a:ext cx="2627639" cy="171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D:\Общественная деятельность\ГС Єдиний простір\Территориальное самоуправление_Школа своими руками\Фото\133 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425" y="2681289"/>
            <a:ext cx="2590919" cy="195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708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2258" y="1640409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АНД-район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23" y="2435449"/>
            <a:ext cx="877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Сделан </a:t>
            </a:r>
            <a:r>
              <a:rPr lang="ru-RU" sz="2400" dirty="0"/>
              <a:t>ремонт </a:t>
            </a:r>
            <a:r>
              <a:rPr lang="ru-RU" sz="2400" dirty="0" smtClean="0"/>
              <a:t>холла.</a:t>
            </a:r>
          </a:p>
          <a:p>
            <a:r>
              <a:rPr lang="ru-RU" sz="2400" dirty="0" smtClean="0"/>
              <a:t>- Установлены стенды под </a:t>
            </a:r>
            <a:r>
              <a:rPr lang="ru-RU" sz="2400" dirty="0"/>
              <a:t>достижения школы и лучших </a:t>
            </a:r>
            <a:r>
              <a:rPr lang="ru-RU" sz="2400" dirty="0" smtClean="0"/>
              <a:t>учеников.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3523" y="1738325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НВК №57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628" y="3241765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№116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207" y="3983144"/>
            <a:ext cx="4130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Ограждены </a:t>
            </a:r>
            <a:r>
              <a:rPr lang="ru-RU" sz="2400" dirty="0"/>
              <a:t>баскетбольная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волейбольная площадки, </a:t>
            </a:r>
            <a:endParaRPr lang="ru-RU" sz="2400" dirty="0" smtClean="0"/>
          </a:p>
          <a:p>
            <a:r>
              <a:rPr lang="ru-RU" sz="2400" dirty="0" smtClean="0"/>
              <a:t>установлена </a:t>
            </a:r>
            <a:r>
              <a:rPr lang="ru-RU" sz="2400" dirty="0"/>
              <a:t>шведская стенка.</a:t>
            </a:r>
          </a:p>
          <a:p>
            <a:r>
              <a:rPr lang="ru-RU" sz="2400" dirty="0" smtClean="0"/>
              <a:t>- Фойе </a:t>
            </a:r>
            <a:r>
              <a:rPr lang="ru-RU" sz="2400" dirty="0"/>
              <a:t>1 этажа оформлено </a:t>
            </a:r>
            <a:endParaRPr lang="ru-RU" sz="2400" dirty="0" smtClean="0"/>
          </a:p>
          <a:p>
            <a:r>
              <a:rPr lang="ru-RU" sz="2400" dirty="0" smtClean="0"/>
              <a:t>детскими </a:t>
            </a:r>
            <a:r>
              <a:rPr lang="ru-RU" sz="2400" dirty="0"/>
              <a:t>картинами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Живописная Украина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4104" name="Picture 8" descr="D:\Общественная деятельность\ГС Єдиний простір\Территориальное самоуправление_Школа своими руками\Фото\67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90" y="3431875"/>
            <a:ext cx="2495838" cy="1889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5" name="Picture 9" descr="D:\Общественная деятельность\ГС Єдиний простір\Территориальное самоуправление_Школа своими руками\Фото\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49" y="3648291"/>
            <a:ext cx="2257998" cy="1672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 descr="D:\Общественная деятельность\ГС Єдиний простір\Территориальное самоуправление_Школа своими руками\Фото\67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01" y="4914356"/>
            <a:ext cx="2271956" cy="175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377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313" y="1866110"/>
            <a:ext cx="167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313" y="2656619"/>
            <a:ext cx="6743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Спилено </a:t>
            </a:r>
            <a:r>
              <a:rPr lang="ru-RU" sz="2400" dirty="0"/>
              <a:t>19 тополей и </a:t>
            </a:r>
            <a:r>
              <a:rPr lang="ru-RU" sz="2400" dirty="0" smtClean="0"/>
              <a:t>омоложено </a:t>
            </a:r>
            <a:r>
              <a:rPr lang="ru-RU" sz="2400" dirty="0"/>
              <a:t>32 тополей.</a:t>
            </a:r>
          </a:p>
          <a:p>
            <a:r>
              <a:rPr lang="ru-RU" sz="2400" dirty="0" smtClean="0"/>
              <a:t>- Сделан капитальный </a:t>
            </a:r>
            <a:r>
              <a:rPr lang="ru-RU" sz="2400" dirty="0"/>
              <a:t>ремонт ограды.</a:t>
            </a:r>
          </a:p>
          <a:p>
            <a:r>
              <a:rPr lang="ru-RU" sz="2400" dirty="0" smtClean="0"/>
              <a:t>- Положена тротуарная плитка </a:t>
            </a:r>
            <a:r>
              <a:rPr lang="ru-RU" sz="2400" dirty="0"/>
              <a:t>во дворе лицея.</a:t>
            </a:r>
          </a:p>
          <a:p>
            <a:r>
              <a:rPr lang="ru-RU" sz="2400" dirty="0" smtClean="0"/>
              <a:t>- Высажено: 80 </a:t>
            </a:r>
            <a:r>
              <a:rPr lang="ru-RU" sz="2400" dirty="0"/>
              <a:t>кустов, 9 берез, 1 туя, 2 дерева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9 кустов </a:t>
            </a:r>
            <a:r>
              <a:rPr lang="ru-RU" sz="2400" dirty="0" smtClean="0"/>
              <a:t>можжевельника</a:t>
            </a:r>
            <a:r>
              <a:rPr lang="ru-RU" sz="2400" dirty="0"/>
              <a:t>, </a:t>
            </a:r>
            <a:r>
              <a:rPr lang="ru-RU" sz="2400" dirty="0" smtClean="0"/>
              <a:t>однолетние </a:t>
            </a:r>
            <a:r>
              <a:rPr lang="ru-RU" sz="2400" dirty="0"/>
              <a:t>растения.</a:t>
            </a:r>
          </a:p>
          <a:p>
            <a:r>
              <a:rPr lang="ru-RU" sz="2400" dirty="0" smtClean="0"/>
              <a:t>- Создан рекреационный уголок.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2258" y="1640409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АНД-район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1027" name="Picture 3" descr="D:\Общественная деятельность\ГС Єдиний простір\Территориальное самоуправление_Школа своими руками\Фото\ФЕЛ плит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3296" r="1349" b="2755"/>
          <a:stretch/>
        </p:blipFill>
        <p:spPr bwMode="auto">
          <a:xfrm>
            <a:off x="7366000" y="2311401"/>
            <a:ext cx="2311400" cy="172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Общественная деятельность\ГС Єдиний простір\Территориальное самоуправление_Школа своими руками\Фото\ФЕЛ площад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3471" b="25515"/>
          <a:stretch/>
        </p:blipFill>
        <p:spPr bwMode="auto">
          <a:xfrm>
            <a:off x="4203700" y="5109869"/>
            <a:ext cx="2362200" cy="136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Общественная деятельность\ГС Єдиний простір\Территориальное самоуправление_Школа своими руками\Фото\Фото_диваны в ФЕ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11" y="4659313"/>
            <a:ext cx="2245893" cy="1560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D:\Общественная деятельность\ГС Єдиний простір\Территориальное самоуправление_Школа своими руками\Фото\CBKMRxp1v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50" y="3689765"/>
            <a:ext cx="2886514" cy="227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2062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892" y="1879413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 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892" y="2623986"/>
            <a:ext cx="92888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Совместными </a:t>
            </a:r>
            <a:r>
              <a:rPr lang="ru-RU" sz="2400" dirty="0"/>
              <a:t>усилиями родителей, учащихся, учителей учреждения </a:t>
            </a:r>
            <a:endParaRPr lang="ru-RU" sz="2400" dirty="0" smtClean="0"/>
          </a:p>
          <a:p>
            <a:r>
              <a:rPr lang="ru-RU" sz="2400" dirty="0" smtClean="0"/>
              <a:t>- расчищена территория </a:t>
            </a:r>
            <a:r>
              <a:rPr lang="ru-RU" sz="2400" dirty="0"/>
              <a:t>для формирования </a:t>
            </a:r>
            <a:r>
              <a:rPr lang="ru-RU" sz="2400" dirty="0" err="1" smtClean="0"/>
              <a:t>этноуголка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- установлены </a:t>
            </a:r>
            <a:r>
              <a:rPr lang="ru-RU" sz="2400" dirty="0"/>
              <a:t>малые цветочные композиции в этническом </a:t>
            </a:r>
            <a:r>
              <a:rPr lang="ru-RU" sz="2400" dirty="0" smtClean="0"/>
              <a:t>стиле; </a:t>
            </a:r>
          </a:p>
          <a:p>
            <a:r>
              <a:rPr lang="ru-RU" sz="2400" dirty="0" smtClean="0"/>
              <a:t>- подготовлено </a:t>
            </a:r>
            <a:r>
              <a:rPr lang="ru-RU" sz="2400" dirty="0"/>
              <a:t>сырье для формирования зеленого уголка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втором этаже </a:t>
            </a:r>
            <a:r>
              <a:rPr lang="ru-RU" sz="2400" dirty="0" smtClean="0"/>
              <a:t>помещения; </a:t>
            </a:r>
          </a:p>
          <a:p>
            <a:r>
              <a:rPr lang="ru-RU" sz="2400" dirty="0" smtClean="0"/>
              <a:t>- разработаны </a:t>
            </a:r>
            <a:r>
              <a:rPr lang="ru-RU" sz="2400" dirty="0"/>
              <a:t>модели игр на асфальте, которые будут </a:t>
            </a:r>
            <a:endParaRPr lang="ru-RU" sz="2400" dirty="0" smtClean="0"/>
          </a:p>
          <a:p>
            <a:r>
              <a:rPr lang="ru-RU" sz="2400" dirty="0" smtClean="0"/>
              <a:t>предназначаться для </a:t>
            </a:r>
            <a:r>
              <a:rPr lang="ru-RU" sz="2400" dirty="0"/>
              <a:t>игр начальной школы на перемене. </a:t>
            </a:r>
            <a:endParaRPr lang="ru-RU" sz="2400" dirty="0" smtClean="0"/>
          </a:p>
          <a:p>
            <a:r>
              <a:rPr lang="ru-RU" sz="2400" dirty="0" smtClean="0"/>
              <a:t>Кроме </a:t>
            </a:r>
            <a:r>
              <a:rPr lang="ru-RU" sz="2400" dirty="0"/>
              <a:t>того, </a:t>
            </a:r>
            <a:r>
              <a:rPr lang="ru-RU" sz="2400" dirty="0" smtClean="0"/>
              <a:t>установлены </a:t>
            </a:r>
            <a:r>
              <a:rPr lang="ru-RU" sz="2400" dirty="0"/>
              <a:t>малые архитектурные </a:t>
            </a:r>
            <a:endParaRPr lang="ru-RU" sz="2400" dirty="0" smtClean="0"/>
          </a:p>
          <a:p>
            <a:r>
              <a:rPr lang="ru-RU" sz="2400" dirty="0" smtClean="0"/>
              <a:t>формы из </a:t>
            </a:r>
            <a:r>
              <a:rPr lang="ru-RU" sz="2400" dirty="0"/>
              <a:t>вторичного </a:t>
            </a:r>
            <a:r>
              <a:rPr lang="ru-RU" sz="2400" dirty="0" smtClean="0"/>
              <a:t>сырья (</a:t>
            </a:r>
            <a:r>
              <a:rPr lang="ru-RU" sz="2400" dirty="0"/>
              <a:t>пластик), </a:t>
            </a:r>
            <a:endParaRPr lang="ru-RU" sz="2400" dirty="0" smtClean="0"/>
          </a:p>
          <a:p>
            <a:r>
              <a:rPr lang="ru-RU" sz="2400" dirty="0" smtClean="0"/>
              <a:t>обновлена центральная клумба.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1478" y="1581648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3075" name="Picture 3" descr="D:\Общественная деятельность\ГС Єдиний простір\Территориальное самоуправление_Школа своими руками\Фото\11 две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503" y="4277711"/>
            <a:ext cx="2209713" cy="1946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D:\Общественная деятельность\ГС Єдиний простір\Территориальное самоуправление_Школа своими руками\Фото\11 креат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/>
          <a:stretch/>
        </p:blipFill>
        <p:spPr bwMode="auto">
          <a:xfrm>
            <a:off x="9589717" y="2587697"/>
            <a:ext cx="2451100" cy="15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D:\Общественная деятельность\ГС Єдиний простір\Территориальное самоуправление_Школа своими руками\Фото\11 клумб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80" y="5386415"/>
            <a:ext cx="2413644" cy="13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703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81" y="1816848"/>
            <a:ext cx="5708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 24, НВО № 109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063" y="2615965"/>
            <a:ext cx="6533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Творческими </a:t>
            </a:r>
            <a:r>
              <a:rPr lang="ru-RU" sz="2400" dirty="0"/>
              <a:t>коллективами учебных заведений </a:t>
            </a:r>
            <a:endParaRPr lang="en-US" sz="2400" dirty="0" smtClean="0"/>
          </a:p>
          <a:p>
            <a:r>
              <a:rPr lang="ru-RU" sz="2400" dirty="0" smtClean="0"/>
              <a:t>разработан дизайн </a:t>
            </a:r>
            <a:r>
              <a:rPr lang="ru-RU" sz="2400" dirty="0"/>
              <a:t>разбивки клумб, закуплены </a:t>
            </a:r>
            <a:endParaRPr lang="en-US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высажены саженцы </a:t>
            </a:r>
            <a:r>
              <a:rPr lang="ru-RU" sz="2400" dirty="0" smtClean="0"/>
              <a:t>цветов.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3687" y="3892494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687" y="4558201"/>
            <a:ext cx="7777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Убраны подвальные </a:t>
            </a:r>
            <a:r>
              <a:rPr lang="ru-RU" sz="2400" dirty="0"/>
              <a:t>помещения школы с целью </a:t>
            </a:r>
            <a:endParaRPr lang="en-US" sz="2400" dirty="0" smtClean="0"/>
          </a:p>
          <a:p>
            <a:r>
              <a:rPr lang="ru-RU" sz="2400" dirty="0" smtClean="0"/>
              <a:t>освобождения их от </a:t>
            </a:r>
            <a:r>
              <a:rPr lang="ru-RU" sz="2400" dirty="0"/>
              <a:t>мусора и металлических предметов. </a:t>
            </a:r>
            <a:endParaRPr lang="ru-RU" sz="2400" dirty="0" smtClean="0"/>
          </a:p>
          <a:p>
            <a:r>
              <a:rPr lang="ru-RU" sz="2400" dirty="0" smtClean="0"/>
              <a:t>- Центральная </a:t>
            </a:r>
            <a:r>
              <a:rPr lang="ru-RU" sz="2400" dirty="0"/>
              <a:t>площадка перед школой </a:t>
            </a:r>
            <a:endParaRPr lang="en-US" sz="2400" dirty="0" smtClean="0"/>
          </a:p>
          <a:p>
            <a:r>
              <a:rPr lang="ru-RU" sz="2400" dirty="0" smtClean="0"/>
              <a:t>отгорожена </a:t>
            </a:r>
            <a:r>
              <a:rPr lang="ru-RU" sz="2400" dirty="0"/>
              <a:t>от проезжей </a:t>
            </a:r>
            <a:r>
              <a:rPr lang="ru-RU" sz="2400" dirty="0" smtClean="0"/>
              <a:t>части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- Окрашены ограждение и клумбы, сделанные из шин.</a:t>
            </a: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478" y="1581648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6146" name="Picture 2" descr="D:\Общественная деятельность\ГС Єдиний простір\Территориальное самоуправление_Школа своими руками\Фото\pjOs-Cc7l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0" y="2276109"/>
            <a:ext cx="2379627" cy="178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Общественная деятельность\ГС Єдиний простір\Территориальное самоуправление_Школа своими руками\Фото\EehXSnGn6x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28" y="4649235"/>
            <a:ext cx="2267686" cy="170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96" y="3080614"/>
            <a:ext cx="1470322" cy="196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196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762" y="1776629"/>
            <a:ext cx="2964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 № 108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762" y="2526709"/>
            <a:ext cx="91153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Посажены деревья, кусты </a:t>
            </a:r>
            <a:r>
              <a:rPr lang="ru-RU" sz="2400" dirty="0"/>
              <a:t>и </a:t>
            </a:r>
            <a:r>
              <a:rPr lang="ru-RU" sz="2400" dirty="0" smtClean="0"/>
              <a:t>цветы.</a:t>
            </a:r>
            <a:br>
              <a:rPr lang="ru-RU" sz="2400" dirty="0" smtClean="0"/>
            </a:br>
            <a:r>
              <a:rPr lang="ru-RU" sz="2400" dirty="0" smtClean="0"/>
              <a:t>- Покрашены </a:t>
            </a:r>
            <a:r>
              <a:rPr lang="ru-RU" sz="2400" dirty="0"/>
              <a:t>и </a:t>
            </a:r>
            <a:r>
              <a:rPr lang="ru-RU" sz="2400" dirty="0" smtClean="0"/>
              <a:t>побелены </a:t>
            </a:r>
            <a:r>
              <a:rPr lang="ru-RU" sz="2400" dirty="0"/>
              <a:t>ограждения.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Стены коридора </a:t>
            </a:r>
            <a:r>
              <a:rPr lang="ru-RU" sz="2400" dirty="0"/>
              <a:t>школы </a:t>
            </a:r>
            <a:r>
              <a:rPr lang="ru-RU" sz="2400" dirty="0" smtClean="0"/>
              <a:t>оформлены в </a:t>
            </a:r>
            <a:r>
              <a:rPr lang="ru-RU" sz="2400" dirty="0"/>
              <a:t>стиле </a:t>
            </a:r>
            <a:r>
              <a:rPr lang="ru-RU" sz="2400" dirty="0" err="1"/>
              <a:t>петриковской</a:t>
            </a:r>
            <a:r>
              <a:rPr lang="ru-RU" sz="2400" dirty="0"/>
              <a:t> росписи.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Стены </a:t>
            </a:r>
            <a:r>
              <a:rPr lang="ru-RU" sz="2400" dirty="0"/>
              <a:t>в столовой </a:t>
            </a:r>
            <a:r>
              <a:rPr lang="ru-RU" sz="2400" dirty="0" smtClean="0"/>
              <a:t>оформлены работами </a:t>
            </a:r>
            <a:r>
              <a:rPr lang="ru-RU" sz="2400" dirty="0"/>
              <a:t>детей 1-5 классов.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Сделан ремонт </a:t>
            </a:r>
            <a:r>
              <a:rPr lang="ru-RU" sz="2400" dirty="0"/>
              <a:t>кабинета начальной школы (3 класс).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Результаты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проекта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своими руками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1478" y="1581648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район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78" y="332095"/>
            <a:ext cx="1080443" cy="1121006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41" y="2502282"/>
            <a:ext cx="1839031" cy="200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78" y="4702876"/>
            <a:ext cx="2592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D:\Общественная деятельность\ГС Єдиний простір\Территориальное самоуправление_Школа своими руками\Фото\Школа_мій дім 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1" y="4607097"/>
            <a:ext cx="283805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D:\Общественная деятельность\ГС Єдиний простір\Территориальное самоуправление_Школа своими руками\Фото\Школа_мій дім 108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52" y="4607097"/>
            <a:ext cx="2927435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0943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834</Words>
  <Application>Microsoft Office PowerPoint</Application>
  <PresentationFormat>Широкоэкранный</PresentationFormat>
  <Paragraphs>154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Результаты работы международного общественного союза «Единый простор»  по социальным проектам в школах АНД- и Самарского районов г. Днепропетровска  в течении апреля-мая 2015 года в рамках единого социально-значимого проекта</vt:lpstr>
      <vt:lpstr>          Общее количество школ-участниц проектов: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       Результаты проведения проекта         «Школа своими руками»:</vt:lpstr>
      <vt:lpstr>Общий объем инвестиций команд-участниц  в коммунальную собственность города составил около 490 000 грн.</vt:lpstr>
      <vt:lpstr>       Результаты проведения проекта         «Здоровый Я»:</vt:lpstr>
      <vt:lpstr>       Результаты проведения проекта         «Успешный Я»:</vt:lpstr>
      <vt:lpstr>       Результаты проведения проекта         «Дети-детям»: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международного общественного союза «Единый простор»  по социальным проектам в школах АНД- и Самарского районов г. Днепропетровска в течении апреля-мая 2015 года в рамках единого социально-значимого проекта</dc:title>
  <dc:creator>Tatiana</dc:creator>
  <cp:lastModifiedBy>User</cp:lastModifiedBy>
  <cp:revision>39</cp:revision>
  <dcterms:created xsi:type="dcterms:W3CDTF">2015-10-01T07:07:13Z</dcterms:created>
  <dcterms:modified xsi:type="dcterms:W3CDTF">2015-10-16T12:49:44Z</dcterms:modified>
</cp:coreProperties>
</file>